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71" r:id="rId4"/>
    <p:sldId id="270" r:id="rId5"/>
    <p:sldId id="269" r:id="rId6"/>
    <p:sldId id="273" r:id="rId7"/>
    <p:sldId id="281" r:id="rId8"/>
    <p:sldId id="282" r:id="rId9"/>
    <p:sldId id="278" r:id="rId10"/>
    <p:sldId id="267" r:id="rId11"/>
    <p:sldId id="279" r:id="rId12"/>
    <p:sldId id="277" r:id="rId13"/>
    <p:sldId id="275" r:id="rId14"/>
    <p:sldId id="276" r:id="rId15"/>
    <p:sldId id="280" r:id="rId16"/>
    <p:sldId id="268" r:id="rId17"/>
    <p:sldId id="283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CCECFF"/>
    <a:srgbClr val="FF5050"/>
    <a:srgbClr val="FFFF99"/>
    <a:srgbClr val="CCFF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'Amico Giulia" userId="e220b2c8-c03e-4f7c-8f27-3010a078fd65" providerId="ADAL" clId="{7337C1A1-AB9B-412A-BC18-0B3651F9500E}"/>
    <pc:docChg chg="undo custSel addSld delSld modSld">
      <pc:chgData name="D'Amico Giulia" userId="e220b2c8-c03e-4f7c-8f27-3010a078fd65" providerId="ADAL" clId="{7337C1A1-AB9B-412A-BC18-0B3651F9500E}" dt="2025-05-07T08:38:01.880" v="1777" actId="1076"/>
      <pc:docMkLst>
        <pc:docMk/>
      </pc:docMkLst>
      <pc:sldChg chg="delSp modSp">
        <pc:chgData name="D'Amico Giulia" userId="e220b2c8-c03e-4f7c-8f27-3010a078fd65" providerId="ADAL" clId="{7337C1A1-AB9B-412A-BC18-0B3651F9500E}" dt="2025-05-06T08:01:08.920" v="811" actId="1076"/>
        <pc:sldMkLst>
          <pc:docMk/>
          <pc:sldMk cId="2651642705" sldId="264"/>
        </pc:sldMkLst>
        <pc:spChg chg="del">
          <ac:chgData name="D'Amico Giulia" userId="e220b2c8-c03e-4f7c-8f27-3010a078fd65" providerId="ADAL" clId="{7337C1A1-AB9B-412A-BC18-0B3651F9500E}" dt="2025-05-06T08:00:31.933" v="807" actId="478"/>
          <ac:spMkLst>
            <pc:docMk/>
            <pc:sldMk cId="2651642705" sldId="264"/>
            <ac:spMk id="3" creationId="{B7ACF17F-9CF9-4DED-9FB7-E01B09040568}"/>
          </ac:spMkLst>
        </pc:spChg>
        <pc:spChg chg="del">
          <ac:chgData name="D'Amico Giulia" userId="e220b2c8-c03e-4f7c-8f27-3010a078fd65" providerId="ADAL" clId="{7337C1A1-AB9B-412A-BC18-0B3651F9500E}" dt="2025-05-06T08:00:31.446" v="806" actId="478"/>
          <ac:spMkLst>
            <pc:docMk/>
            <pc:sldMk cId="2651642705" sldId="264"/>
            <ac:spMk id="4" creationId="{019F8AD0-7BD3-4FD7-8C61-C4711F7A2332}"/>
          </ac:spMkLst>
        </pc:spChg>
        <pc:spChg chg="del">
          <ac:chgData name="D'Amico Giulia" userId="e220b2c8-c03e-4f7c-8f27-3010a078fd65" providerId="ADAL" clId="{7337C1A1-AB9B-412A-BC18-0B3651F9500E}" dt="2025-05-06T08:00:30.690" v="805" actId="478"/>
          <ac:spMkLst>
            <pc:docMk/>
            <pc:sldMk cId="2651642705" sldId="264"/>
            <ac:spMk id="5" creationId="{C80F581E-41E2-4281-9EB4-3E4154769A7C}"/>
          </ac:spMkLst>
        </pc:spChg>
        <pc:spChg chg="del">
          <ac:chgData name="D'Amico Giulia" userId="e220b2c8-c03e-4f7c-8f27-3010a078fd65" providerId="ADAL" clId="{7337C1A1-AB9B-412A-BC18-0B3651F9500E}" dt="2025-05-06T08:00:30.265" v="804" actId="478"/>
          <ac:spMkLst>
            <pc:docMk/>
            <pc:sldMk cId="2651642705" sldId="264"/>
            <ac:spMk id="6" creationId="{A369AE1F-33D1-4F56-B224-35F7DB3E92B9}"/>
          </ac:spMkLst>
        </pc:spChg>
        <pc:spChg chg="mod">
          <ac:chgData name="D'Amico Giulia" userId="e220b2c8-c03e-4f7c-8f27-3010a078fd65" providerId="ADAL" clId="{7337C1A1-AB9B-412A-BC18-0B3651F9500E}" dt="2025-05-06T08:00:10.376" v="798" actId="13822"/>
          <ac:spMkLst>
            <pc:docMk/>
            <pc:sldMk cId="2651642705" sldId="264"/>
            <ac:spMk id="7" creationId="{1ED3BEF5-EC65-4042-8C25-42209A319005}"/>
          </ac:spMkLst>
        </pc:spChg>
        <pc:spChg chg="mod">
          <ac:chgData name="D'Amico Giulia" userId="e220b2c8-c03e-4f7c-8f27-3010a078fd65" providerId="ADAL" clId="{7337C1A1-AB9B-412A-BC18-0B3651F9500E}" dt="2025-05-06T08:00:19.953" v="801" actId="13822"/>
          <ac:spMkLst>
            <pc:docMk/>
            <pc:sldMk cId="2651642705" sldId="264"/>
            <ac:spMk id="8" creationId="{0096C9C5-38B8-4153-A31F-A83C8BED3C35}"/>
          </ac:spMkLst>
        </pc:spChg>
        <pc:spChg chg="mod">
          <ac:chgData name="D'Amico Giulia" userId="e220b2c8-c03e-4f7c-8f27-3010a078fd65" providerId="ADAL" clId="{7337C1A1-AB9B-412A-BC18-0B3651F9500E}" dt="2025-05-06T08:00:15.362" v="800" actId="13822"/>
          <ac:spMkLst>
            <pc:docMk/>
            <pc:sldMk cId="2651642705" sldId="264"/>
            <ac:spMk id="9" creationId="{924664EA-3E5E-4602-879B-C59B01550EC9}"/>
          </ac:spMkLst>
        </pc:spChg>
        <pc:spChg chg="mod">
          <ac:chgData name="D'Amico Giulia" userId="e220b2c8-c03e-4f7c-8f27-3010a078fd65" providerId="ADAL" clId="{7337C1A1-AB9B-412A-BC18-0B3651F9500E}" dt="2025-05-06T08:01:08.920" v="811" actId="1076"/>
          <ac:spMkLst>
            <pc:docMk/>
            <pc:sldMk cId="2651642705" sldId="264"/>
            <ac:spMk id="11" creationId="{8C1AB7FF-B062-4995-94B7-D71E65AF99CA}"/>
          </ac:spMkLst>
        </pc:spChg>
        <pc:spChg chg="del">
          <ac:chgData name="D'Amico Giulia" userId="e220b2c8-c03e-4f7c-8f27-3010a078fd65" providerId="ADAL" clId="{7337C1A1-AB9B-412A-BC18-0B3651F9500E}" dt="2025-05-06T08:00:29.810" v="803" actId="478"/>
          <ac:spMkLst>
            <pc:docMk/>
            <pc:sldMk cId="2651642705" sldId="264"/>
            <ac:spMk id="12" creationId="{2D70D5F1-01B0-47DF-827B-39F9BCD5B53D}"/>
          </ac:spMkLst>
        </pc:spChg>
        <pc:spChg chg="mod">
          <ac:chgData name="D'Amico Giulia" userId="e220b2c8-c03e-4f7c-8f27-3010a078fd65" providerId="ADAL" clId="{7337C1A1-AB9B-412A-BC18-0B3651F9500E}" dt="2025-05-06T08:00:13.002" v="799" actId="13822"/>
          <ac:spMkLst>
            <pc:docMk/>
            <pc:sldMk cId="2651642705" sldId="264"/>
            <ac:spMk id="13" creationId="{6F2C9605-8A34-4693-B595-3AB735D391CE}"/>
          </ac:spMkLst>
        </pc:spChg>
        <pc:spChg chg="mod">
          <ac:chgData name="D'Amico Giulia" userId="e220b2c8-c03e-4f7c-8f27-3010a078fd65" providerId="ADAL" clId="{7337C1A1-AB9B-412A-BC18-0B3651F9500E}" dt="2025-05-06T08:00:24.391" v="802" actId="13822"/>
          <ac:spMkLst>
            <pc:docMk/>
            <pc:sldMk cId="2651642705" sldId="264"/>
            <ac:spMk id="14" creationId="{ADADBE01-5D20-457E-9135-CF293A1E0255}"/>
          </ac:spMkLst>
        </pc:spChg>
      </pc:sldChg>
      <pc:sldChg chg="addSp delSp modSp">
        <pc:chgData name="D'Amico Giulia" userId="e220b2c8-c03e-4f7c-8f27-3010a078fd65" providerId="ADAL" clId="{7337C1A1-AB9B-412A-BC18-0B3651F9500E}" dt="2025-05-07T08:07:13.199" v="1675" actId="20577"/>
        <pc:sldMkLst>
          <pc:docMk/>
          <pc:sldMk cId="1094905618" sldId="265"/>
        </pc:sldMkLst>
        <pc:spChg chg="del mod">
          <ac:chgData name="D'Amico Giulia" userId="e220b2c8-c03e-4f7c-8f27-3010a078fd65" providerId="ADAL" clId="{7337C1A1-AB9B-412A-BC18-0B3651F9500E}" dt="2025-05-06T07:57:54.363" v="742" actId="478"/>
          <ac:spMkLst>
            <pc:docMk/>
            <pc:sldMk cId="1094905618" sldId="265"/>
            <ac:spMk id="2" creationId="{FE8DD864-50C7-4B8D-B1F6-6965BDC8086D}"/>
          </ac:spMkLst>
        </pc:spChg>
        <pc:spChg chg="del mod">
          <ac:chgData name="D'Amico Giulia" userId="e220b2c8-c03e-4f7c-8f27-3010a078fd65" providerId="ADAL" clId="{7337C1A1-AB9B-412A-BC18-0B3651F9500E}" dt="2025-05-06T07:10:45.246" v="107" actId="12084"/>
          <ac:spMkLst>
            <pc:docMk/>
            <pc:sldMk cId="1094905618" sldId="265"/>
            <ac:spMk id="4" creationId="{617A708B-4062-45E5-8A88-F247FA1F5E5F}"/>
          </ac:spMkLst>
        </pc:spChg>
        <pc:spChg chg="del mod">
          <ac:chgData name="D'Amico Giulia" userId="e220b2c8-c03e-4f7c-8f27-3010a078fd65" providerId="ADAL" clId="{7337C1A1-AB9B-412A-BC18-0B3651F9500E}" dt="2025-05-06T07:10:00.888" v="103" actId="12084"/>
          <ac:spMkLst>
            <pc:docMk/>
            <pc:sldMk cId="1094905618" sldId="265"/>
            <ac:spMk id="5" creationId="{4FC0748E-C451-40B6-B3DE-AB7FD66D0DCC}"/>
          </ac:spMkLst>
        </pc:spChg>
        <pc:spChg chg="del mod">
          <ac:chgData name="D'Amico Giulia" userId="e220b2c8-c03e-4f7c-8f27-3010a078fd65" providerId="ADAL" clId="{7337C1A1-AB9B-412A-BC18-0B3651F9500E}" dt="2025-05-06T07:16:25.652" v="183" actId="478"/>
          <ac:spMkLst>
            <pc:docMk/>
            <pc:sldMk cId="1094905618" sldId="265"/>
            <ac:spMk id="7" creationId="{326D1082-F6AF-45CC-964F-CC1EB8F5550A}"/>
          </ac:spMkLst>
        </pc:spChg>
        <pc:spChg chg="add mod">
          <ac:chgData name="D'Amico Giulia" userId="e220b2c8-c03e-4f7c-8f27-3010a078fd65" providerId="ADAL" clId="{7337C1A1-AB9B-412A-BC18-0B3651F9500E}" dt="2025-05-06T14:12:13.791" v="1320" actId="13822"/>
          <ac:spMkLst>
            <pc:docMk/>
            <pc:sldMk cId="1094905618" sldId="265"/>
            <ac:spMk id="9" creationId="{01598D22-31B1-4E1F-B102-8B0663809A1E}"/>
          </ac:spMkLst>
        </pc:spChg>
        <pc:graphicFrameChg chg="add mod">
          <ac:chgData name="D'Amico Giulia" userId="e220b2c8-c03e-4f7c-8f27-3010a078fd65" providerId="ADAL" clId="{7337C1A1-AB9B-412A-BC18-0B3651F9500E}" dt="2025-05-06T14:12:01.518" v="1318" actId="14100"/>
          <ac:graphicFrameMkLst>
            <pc:docMk/>
            <pc:sldMk cId="1094905618" sldId="265"/>
            <ac:graphicFrameMk id="3" creationId="{B164928B-4C18-4F3C-BE3C-5BD336888045}"/>
          </ac:graphicFrameMkLst>
        </pc:graphicFrameChg>
        <pc:graphicFrameChg chg="add mod">
          <ac:chgData name="D'Amico Giulia" userId="e220b2c8-c03e-4f7c-8f27-3010a078fd65" providerId="ADAL" clId="{7337C1A1-AB9B-412A-BC18-0B3651F9500E}" dt="2025-05-07T08:07:13.199" v="1675" actId="20577"/>
          <ac:graphicFrameMkLst>
            <pc:docMk/>
            <pc:sldMk cId="1094905618" sldId="265"/>
            <ac:graphicFrameMk id="6" creationId="{A538A533-6CF9-4678-AD97-FA5FCBCCD584}"/>
          </ac:graphicFrameMkLst>
        </pc:graphicFrameChg>
        <pc:picChg chg="mod">
          <ac:chgData name="D'Amico Giulia" userId="e220b2c8-c03e-4f7c-8f27-3010a078fd65" providerId="ADAL" clId="{7337C1A1-AB9B-412A-BC18-0B3651F9500E}" dt="2025-05-07T07:45:06.039" v="1424" actId="1076"/>
          <ac:picMkLst>
            <pc:docMk/>
            <pc:sldMk cId="1094905618" sldId="265"/>
            <ac:picMk id="8" creationId="{22E4BA30-DD23-409F-BEA4-6CE5D2B5CFC4}"/>
          </ac:picMkLst>
        </pc:picChg>
      </pc:sldChg>
      <pc:sldChg chg="modAnim">
        <pc:chgData name="D'Amico Giulia" userId="e220b2c8-c03e-4f7c-8f27-3010a078fd65" providerId="ADAL" clId="{7337C1A1-AB9B-412A-BC18-0B3651F9500E}" dt="2025-05-07T08:32:11.044" v="1681"/>
        <pc:sldMkLst>
          <pc:docMk/>
          <pc:sldMk cId="807583858" sldId="267"/>
        </pc:sldMkLst>
      </pc:sldChg>
      <pc:sldChg chg="addSp modSp">
        <pc:chgData name="D'Amico Giulia" userId="e220b2c8-c03e-4f7c-8f27-3010a078fd65" providerId="ADAL" clId="{7337C1A1-AB9B-412A-BC18-0B3651F9500E}" dt="2025-05-07T08:38:01.880" v="1777" actId="1076"/>
        <pc:sldMkLst>
          <pc:docMk/>
          <pc:sldMk cId="2285480859" sldId="268"/>
        </pc:sldMkLst>
        <pc:spChg chg="add mod">
          <ac:chgData name="D'Amico Giulia" userId="e220b2c8-c03e-4f7c-8f27-3010a078fd65" providerId="ADAL" clId="{7337C1A1-AB9B-412A-BC18-0B3651F9500E}" dt="2025-05-07T08:37:03.779" v="1727" actId="20577"/>
          <ac:spMkLst>
            <pc:docMk/>
            <pc:sldMk cId="2285480859" sldId="268"/>
            <ac:spMk id="2" creationId="{4EFAD41E-80E5-4C04-AF76-FB746D30B707}"/>
          </ac:spMkLst>
        </pc:spChg>
        <pc:spChg chg="mod">
          <ac:chgData name="D'Amico Giulia" userId="e220b2c8-c03e-4f7c-8f27-3010a078fd65" providerId="ADAL" clId="{7337C1A1-AB9B-412A-BC18-0B3651F9500E}" dt="2025-05-07T08:36:44.491" v="1713" actId="1076"/>
          <ac:spMkLst>
            <pc:docMk/>
            <pc:sldMk cId="2285480859" sldId="268"/>
            <ac:spMk id="3" creationId="{367141AA-56B3-4CBE-8A32-1F3E9D33A15F}"/>
          </ac:spMkLst>
        </pc:spChg>
        <pc:spChg chg="add mod">
          <ac:chgData name="D'Amico Giulia" userId="e220b2c8-c03e-4f7c-8f27-3010a078fd65" providerId="ADAL" clId="{7337C1A1-AB9B-412A-BC18-0B3651F9500E}" dt="2025-05-07T08:38:01.880" v="1777" actId="1076"/>
          <ac:spMkLst>
            <pc:docMk/>
            <pc:sldMk cId="2285480859" sldId="268"/>
            <ac:spMk id="4" creationId="{92755AFD-4714-4F75-895E-FA53A770920C}"/>
          </ac:spMkLst>
        </pc:spChg>
        <pc:spChg chg="mod">
          <ac:chgData name="D'Amico Giulia" userId="e220b2c8-c03e-4f7c-8f27-3010a078fd65" providerId="ADAL" clId="{7337C1A1-AB9B-412A-BC18-0B3651F9500E}" dt="2025-05-06T08:10:22.763" v="945" actId="14100"/>
          <ac:spMkLst>
            <pc:docMk/>
            <pc:sldMk cId="2285480859" sldId="268"/>
            <ac:spMk id="5" creationId="{DD0DF08E-8F19-42D4-A918-6744F9F2F6F4}"/>
          </ac:spMkLst>
        </pc:spChg>
        <pc:spChg chg="add mod">
          <ac:chgData name="D'Amico Giulia" userId="e220b2c8-c03e-4f7c-8f27-3010a078fd65" providerId="ADAL" clId="{7337C1A1-AB9B-412A-BC18-0B3651F9500E}" dt="2025-05-07T08:36:53.368" v="1716" actId="1076"/>
          <ac:spMkLst>
            <pc:docMk/>
            <pc:sldMk cId="2285480859" sldId="268"/>
            <ac:spMk id="6" creationId="{1F7875EB-31F4-45A1-AF02-FAEEE58E56BB}"/>
          </ac:spMkLst>
        </pc:spChg>
      </pc:sldChg>
      <pc:sldChg chg="modSp">
        <pc:chgData name="D'Amico Giulia" userId="e220b2c8-c03e-4f7c-8f27-3010a078fd65" providerId="ADAL" clId="{7337C1A1-AB9B-412A-BC18-0B3651F9500E}" dt="2025-05-06T14:02:29.051" v="1099" actId="207"/>
        <pc:sldMkLst>
          <pc:docMk/>
          <pc:sldMk cId="2872030686" sldId="269"/>
        </pc:sldMkLst>
        <pc:spChg chg="mod">
          <ac:chgData name="D'Amico Giulia" userId="e220b2c8-c03e-4f7c-8f27-3010a078fd65" providerId="ADAL" clId="{7337C1A1-AB9B-412A-BC18-0B3651F9500E}" dt="2025-05-06T14:02:29.051" v="1099" actId="207"/>
          <ac:spMkLst>
            <pc:docMk/>
            <pc:sldMk cId="2872030686" sldId="269"/>
            <ac:spMk id="3" creationId="{3A8DB15E-9186-4A1D-A394-577AC6B5DE40}"/>
          </ac:spMkLst>
        </pc:spChg>
        <pc:spChg chg="mod">
          <ac:chgData name="D'Amico Giulia" userId="e220b2c8-c03e-4f7c-8f27-3010a078fd65" providerId="ADAL" clId="{7337C1A1-AB9B-412A-BC18-0B3651F9500E}" dt="2025-05-06T14:02:23.022" v="1097" actId="207"/>
          <ac:spMkLst>
            <pc:docMk/>
            <pc:sldMk cId="2872030686" sldId="269"/>
            <ac:spMk id="6" creationId="{72CD8CE6-9E1C-4FC9-8C8A-00676CA51B8A}"/>
          </ac:spMkLst>
        </pc:spChg>
        <pc:picChg chg="mod">
          <ac:chgData name="D'Amico Giulia" userId="e220b2c8-c03e-4f7c-8f27-3010a078fd65" providerId="ADAL" clId="{7337C1A1-AB9B-412A-BC18-0B3651F9500E}" dt="2025-05-06T08:04:20.870" v="869" actId="1076"/>
          <ac:picMkLst>
            <pc:docMk/>
            <pc:sldMk cId="2872030686" sldId="269"/>
            <ac:picMk id="4" creationId="{8DCBDACC-B12C-45CF-B8BF-C13F746A68DC}"/>
          </ac:picMkLst>
        </pc:picChg>
        <pc:picChg chg="mod">
          <ac:chgData name="D'Amico Giulia" userId="e220b2c8-c03e-4f7c-8f27-3010a078fd65" providerId="ADAL" clId="{7337C1A1-AB9B-412A-BC18-0B3651F9500E}" dt="2025-05-06T08:04:34.417" v="874" actId="14100"/>
          <ac:picMkLst>
            <pc:docMk/>
            <pc:sldMk cId="2872030686" sldId="269"/>
            <ac:picMk id="5" creationId="{4E98D6EF-BD06-4B60-8798-5B879FD6AC3E}"/>
          </ac:picMkLst>
        </pc:picChg>
      </pc:sldChg>
      <pc:sldChg chg="modSp">
        <pc:chgData name="D'Amico Giulia" userId="e220b2c8-c03e-4f7c-8f27-3010a078fd65" providerId="ADAL" clId="{7337C1A1-AB9B-412A-BC18-0B3651F9500E}" dt="2025-05-07T08:21:11.181" v="1678" actId="20577"/>
        <pc:sldMkLst>
          <pc:docMk/>
          <pc:sldMk cId="3121406034" sldId="270"/>
        </pc:sldMkLst>
        <pc:spChg chg="mod">
          <ac:chgData name="D'Amico Giulia" userId="e220b2c8-c03e-4f7c-8f27-3010a078fd65" providerId="ADAL" clId="{7337C1A1-AB9B-412A-BC18-0B3651F9500E}" dt="2025-05-07T08:20:31.820" v="1676" actId="1076"/>
          <ac:spMkLst>
            <pc:docMk/>
            <pc:sldMk cId="3121406034" sldId="270"/>
            <ac:spMk id="4" creationId="{706EAB94-59A8-4609-9807-7F482BC3C1D6}"/>
          </ac:spMkLst>
        </pc:spChg>
        <pc:spChg chg="mod">
          <ac:chgData name="D'Amico Giulia" userId="e220b2c8-c03e-4f7c-8f27-3010a078fd65" providerId="ADAL" clId="{7337C1A1-AB9B-412A-BC18-0B3651F9500E}" dt="2025-05-07T08:21:11.181" v="1678" actId="20577"/>
          <ac:spMkLst>
            <pc:docMk/>
            <pc:sldMk cId="3121406034" sldId="270"/>
            <ac:spMk id="5" creationId="{0A37A2E3-EF3D-4BF2-9D5C-B5941ED288CE}"/>
          </ac:spMkLst>
        </pc:spChg>
        <pc:picChg chg="mod">
          <ac:chgData name="D'Amico Giulia" userId="e220b2c8-c03e-4f7c-8f27-3010a078fd65" providerId="ADAL" clId="{7337C1A1-AB9B-412A-BC18-0B3651F9500E}" dt="2025-05-06T08:03:09.829" v="840" actId="1076"/>
          <ac:picMkLst>
            <pc:docMk/>
            <pc:sldMk cId="3121406034" sldId="270"/>
            <ac:picMk id="3" creationId="{CC305FD4-F90C-4D48-8315-17B2CE59E28E}"/>
          </ac:picMkLst>
        </pc:picChg>
      </pc:sldChg>
      <pc:sldChg chg="modSp">
        <pc:chgData name="D'Amico Giulia" userId="e220b2c8-c03e-4f7c-8f27-3010a078fd65" providerId="ADAL" clId="{7337C1A1-AB9B-412A-BC18-0B3651F9500E}" dt="2025-05-06T14:01:26.938" v="1085" actId="1076"/>
        <pc:sldMkLst>
          <pc:docMk/>
          <pc:sldMk cId="3462607568" sldId="271"/>
        </pc:sldMkLst>
        <pc:spChg chg="mod">
          <ac:chgData name="D'Amico Giulia" userId="e220b2c8-c03e-4f7c-8f27-3010a078fd65" providerId="ADAL" clId="{7337C1A1-AB9B-412A-BC18-0B3651F9500E}" dt="2025-05-06T14:01:14.832" v="1082" actId="207"/>
          <ac:spMkLst>
            <pc:docMk/>
            <pc:sldMk cId="3462607568" sldId="271"/>
            <ac:spMk id="4" creationId="{A98D00BA-24D5-462D-816D-797991E96568}"/>
          </ac:spMkLst>
        </pc:spChg>
        <pc:spChg chg="mod">
          <ac:chgData name="D'Amico Giulia" userId="e220b2c8-c03e-4f7c-8f27-3010a078fd65" providerId="ADAL" clId="{7337C1A1-AB9B-412A-BC18-0B3651F9500E}" dt="2025-05-06T14:01:26.938" v="1085" actId="1076"/>
          <ac:spMkLst>
            <pc:docMk/>
            <pc:sldMk cId="3462607568" sldId="271"/>
            <ac:spMk id="8" creationId="{E1A38BCB-E244-4C7C-B8F5-D26DDECEC9C9}"/>
          </ac:spMkLst>
        </pc:spChg>
        <pc:spChg chg="mod">
          <ac:chgData name="D'Amico Giulia" userId="e220b2c8-c03e-4f7c-8f27-3010a078fd65" providerId="ADAL" clId="{7337C1A1-AB9B-412A-BC18-0B3651F9500E}" dt="2025-05-06T08:01:16.863" v="812" actId="13822"/>
          <ac:spMkLst>
            <pc:docMk/>
            <pc:sldMk cId="3462607568" sldId="271"/>
            <ac:spMk id="9" creationId="{13C40E09-2B6C-4DFC-AA0C-7FFA8700C920}"/>
          </ac:spMkLst>
        </pc:spChg>
        <pc:picChg chg="mod">
          <ac:chgData name="D'Amico Giulia" userId="e220b2c8-c03e-4f7c-8f27-3010a078fd65" providerId="ADAL" clId="{7337C1A1-AB9B-412A-BC18-0B3651F9500E}" dt="2025-05-06T08:02:04.211" v="820" actId="14100"/>
          <ac:picMkLst>
            <pc:docMk/>
            <pc:sldMk cId="3462607568" sldId="271"/>
            <ac:picMk id="3" creationId="{06731301-0B6F-4A77-A5B4-B9B8E50CF3C2}"/>
          </ac:picMkLst>
        </pc:picChg>
        <pc:picChg chg="mod">
          <ac:chgData name="D'Amico Giulia" userId="e220b2c8-c03e-4f7c-8f27-3010a078fd65" providerId="ADAL" clId="{7337C1A1-AB9B-412A-BC18-0B3651F9500E}" dt="2025-05-06T08:02:14.345" v="824" actId="14100"/>
          <ac:picMkLst>
            <pc:docMk/>
            <pc:sldMk cId="3462607568" sldId="271"/>
            <ac:picMk id="7" creationId="{7453C195-330D-4813-B8A6-0A8FFE3605CC}"/>
          </ac:picMkLst>
        </pc:picChg>
      </pc:sldChg>
      <pc:sldChg chg="modSp">
        <pc:chgData name="D'Amico Giulia" userId="e220b2c8-c03e-4f7c-8f27-3010a078fd65" providerId="ADAL" clId="{7337C1A1-AB9B-412A-BC18-0B3651F9500E}" dt="2025-05-06T14:03:00.429" v="1106" actId="1076"/>
        <pc:sldMkLst>
          <pc:docMk/>
          <pc:sldMk cId="1307492858" sldId="273"/>
        </pc:sldMkLst>
        <pc:spChg chg="mod">
          <ac:chgData name="D'Amico Giulia" userId="e220b2c8-c03e-4f7c-8f27-3010a078fd65" providerId="ADAL" clId="{7337C1A1-AB9B-412A-BC18-0B3651F9500E}" dt="2025-05-06T14:02:43.137" v="1101" actId="207"/>
          <ac:spMkLst>
            <pc:docMk/>
            <pc:sldMk cId="1307492858" sldId="273"/>
            <ac:spMk id="4" creationId="{706EAB94-59A8-4609-9807-7F482BC3C1D6}"/>
          </ac:spMkLst>
        </pc:spChg>
        <pc:spChg chg="mod">
          <ac:chgData name="D'Amico Giulia" userId="e220b2c8-c03e-4f7c-8f27-3010a078fd65" providerId="ADAL" clId="{7337C1A1-AB9B-412A-BC18-0B3651F9500E}" dt="2025-05-06T14:03:00.429" v="1106" actId="1076"/>
          <ac:spMkLst>
            <pc:docMk/>
            <pc:sldMk cId="1307492858" sldId="273"/>
            <ac:spMk id="5" creationId="{0A37A2E3-EF3D-4BF2-9D5C-B5941ED288CE}"/>
          </ac:spMkLst>
        </pc:spChg>
        <pc:picChg chg="mod">
          <ac:chgData name="D'Amico Giulia" userId="e220b2c8-c03e-4f7c-8f27-3010a078fd65" providerId="ADAL" clId="{7337C1A1-AB9B-412A-BC18-0B3651F9500E}" dt="2025-05-06T07:21:41.842" v="261" actId="1076"/>
          <ac:picMkLst>
            <pc:docMk/>
            <pc:sldMk cId="1307492858" sldId="273"/>
            <ac:picMk id="7" creationId="{7B211E48-1FC9-48B9-AF11-572B7C3BE688}"/>
          </ac:picMkLst>
        </pc:picChg>
      </pc:sldChg>
      <pc:sldChg chg="addSp modSp add del">
        <pc:chgData name="D'Amico Giulia" userId="e220b2c8-c03e-4f7c-8f27-3010a078fd65" providerId="ADAL" clId="{7337C1A1-AB9B-412A-BC18-0B3651F9500E}" dt="2025-05-07T08:34:14.631" v="1683" actId="2696"/>
        <pc:sldMkLst>
          <pc:docMk/>
          <pc:sldMk cId="870759710" sldId="275"/>
        </pc:sldMkLst>
        <pc:spChg chg="add mod">
          <ac:chgData name="D'Amico Giulia" userId="e220b2c8-c03e-4f7c-8f27-3010a078fd65" providerId="ADAL" clId="{7337C1A1-AB9B-412A-BC18-0B3651F9500E}" dt="2025-05-06T08:07:48.797" v="908" actId="14100"/>
          <ac:spMkLst>
            <pc:docMk/>
            <pc:sldMk cId="870759710" sldId="275"/>
            <ac:spMk id="2" creationId="{CEEBD5FD-5D88-4959-89D3-815EE88CDD32}"/>
          </ac:spMkLst>
        </pc:spChg>
        <pc:spChg chg="add mod">
          <ac:chgData name="D'Amico Giulia" userId="e220b2c8-c03e-4f7c-8f27-3010a078fd65" providerId="ADAL" clId="{7337C1A1-AB9B-412A-BC18-0B3651F9500E}" dt="2025-05-06T08:07:58.709" v="912" actId="1076"/>
          <ac:spMkLst>
            <pc:docMk/>
            <pc:sldMk cId="870759710" sldId="275"/>
            <ac:spMk id="5" creationId="{FD0FBFC3-E20E-4C27-8F44-1A52B5BEDDBA}"/>
          </ac:spMkLst>
        </pc:spChg>
        <pc:graphicFrameChg chg="mod">
          <ac:chgData name="D'Amico Giulia" userId="e220b2c8-c03e-4f7c-8f27-3010a078fd65" providerId="ADAL" clId="{7337C1A1-AB9B-412A-BC18-0B3651F9500E}" dt="2025-05-06T08:07:56.560" v="911"/>
          <ac:graphicFrameMkLst>
            <pc:docMk/>
            <pc:sldMk cId="870759710" sldId="275"/>
            <ac:graphicFrameMk id="4" creationId="{930E5047-DD83-4757-8A02-91B508123750}"/>
          </ac:graphicFrameMkLst>
        </pc:graphicFrameChg>
        <pc:graphicFrameChg chg="mod">
          <ac:chgData name="D'Amico Giulia" userId="e220b2c8-c03e-4f7c-8f27-3010a078fd65" providerId="ADAL" clId="{7337C1A1-AB9B-412A-BC18-0B3651F9500E}" dt="2025-05-06T08:08:07.438" v="916" actId="113"/>
          <ac:graphicFrameMkLst>
            <pc:docMk/>
            <pc:sldMk cId="870759710" sldId="275"/>
            <ac:graphicFrameMk id="6" creationId="{67D24DC3-6E5B-4905-AF0D-6520DD9350E8}"/>
          </ac:graphicFrameMkLst>
        </pc:graphicFrameChg>
      </pc:sldChg>
      <pc:sldChg chg="addSp delSp modSp">
        <pc:chgData name="D'Amico Giulia" userId="e220b2c8-c03e-4f7c-8f27-3010a078fd65" providerId="ADAL" clId="{7337C1A1-AB9B-412A-BC18-0B3651F9500E}" dt="2025-05-07T08:35:20.504" v="1695" actId="1076"/>
        <pc:sldMkLst>
          <pc:docMk/>
          <pc:sldMk cId="2222154813" sldId="276"/>
        </pc:sldMkLst>
        <pc:spChg chg="mod">
          <ac:chgData name="D'Amico Giulia" userId="e220b2c8-c03e-4f7c-8f27-3010a078fd65" providerId="ADAL" clId="{7337C1A1-AB9B-412A-BC18-0B3651F9500E}" dt="2025-05-06T08:10:09" v="943" actId="20577"/>
          <ac:spMkLst>
            <pc:docMk/>
            <pc:sldMk cId="2222154813" sldId="276"/>
            <ac:spMk id="3" creationId="{EA094298-3123-425D-99CB-4B31C134DA18}"/>
          </ac:spMkLst>
        </pc:spChg>
        <pc:spChg chg="del">
          <ac:chgData name="D'Amico Giulia" userId="e220b2c8-c03e-4f7c-8f27-3010a078fd65" providerId="ADAL" clId="{7337C1A1-AB9B-412A-BC18-0B3651F9500E}" dt="2025-05-06T07:46:50.017" v="606" actId="478"/>
          <ac:spMkLst>
            <pc:docMk/>
            <pc:sldMk cId="2222154813" sldId="276"/>
            <ac:spMk id="4" creationId="{2EF4F3CF-1830-4D3E-BCB3-71B065A5045A}"/>
          </ac:spMkLst>
        </pc:spChg>
        <pc:spChg chg="del mod">
          <ac:chgData name="D'Amico Giulia" userId="e220b2c8-c03e-4f7c-8f27-3010a078fd65" providerId="ADAL" clId="{7337C1A1-AB9B-412A-BC18-0B3651F9500E}" dt="2025-05-06T07:52:06.575" v="676"/>
          <ac:spMkLst>
            <pc:docMk/>
            <pc:sldMk cId="2222154813" sldId="276"/>
            <ac:spMk id="5" creationId="{155119CF-3AE6-47AB-BD07-1FA1A5D3BEA7}"/>
          </ac:spMkLst>
        </pc:spChg>
        <pc:spChg chg="mod">
          <ac:chgData name="D'Amico Giulia" userId="e220b2c8-c03e-4f7c-8f27-3010a078fd65" providerId="ADAL" clId="{7337C1A1-AB9B-412A-BC18-0B3651F9500E}" dt="2025-05-07T08:35:01.406" v="1685" actId="1076"/>
          <ac:spMkLst>
            <pc:docMk/>
            <pc:sldMk cId="2222154813" sldId="276"/>
            <ac:spMk id="8" creationId="{C9328BA6-40F9-454D-BFFB-55A3A11C18D5}"/>
          </ac:spMkLst>
        </pc:spChg>
        <pc:spChg chg="mod">
          <ac:chgData name="D'Amico Giulia" userId="e220b2c8-c03e-4f7c-8f27-3010a078fd65" providerId="ADAL" clId="{7337C1A1-AB9B-412A-BC18-0B3651F9500E}" dt="2025-05-07T08:35:07.406" v="1688" actId="1076"/>
          <ac:spMkLst>
            <pc:docMk/>
            <pc:sldMk cId="2222154813" sldId="276"/>
            <ac:spMk id="9" creationId="{CBAEA422-5FF6-4B47-99FA-D2168560B0D6}"/>
          </ac:spMkLst>
        </pc:spChg>
        <pc:spChg chg="mod">
          <ac:chgData name="D'Amico Giulia" userId="e220b2c8-c03e-4f7c-8f27-3010a078fd65" providerId="ADAL" clId="{7337C1A1-AB9B-412A-BC18-0B3651F9500E}" dt="2025-05-07T08:35:12.263" v="1691" actId="1076"/>
          <ac:spMkLst>
            <pc:docMk/>
            <pc:sldMk cId="2222154813" sldId="276"/>
            <ac:spMk id="10" creationId="{6868AC5B-769C-425F-8AA8-C519F5121224}"/>
          </ac:spMkLst>
        </pc:spChg>
        <pc:spChg chg="mod">
          <ac:chgData name="D'Amico Giulia" userId="e220b2c8-c03e-4f7c-8f27-3010a078fd65" providerId="ADAL" clId="{7337C1A1-AB9B-412A-BC18-0B3651F9500E}" dt="2025-05-07T08:35:18.864" v="1694" actId="1076"/>
          <ac:spMkLst>
            <pc:docMk/>
            <pc:sldMk cId="2222154813" sldId="276"/>
            <ac:spMk id="15" creationId="{53B71B66-1E37-4FF6-AC68-AF489D28DC55}"/>
          </ac:spMkLst>
        </pc:spChg>
        <pc:spChg chg="add mod">
          <ac:chgData name="D'Amico Giulia" userId="e220b2c8-c03e-4f7c-8f27-3010a078fd65" providerId="ADAL" clId="{7337C1A1-AB9B-412A-BC18-0B3651F9500E}" dt="2025-05-06T08:09:28.194" v="929" actId="207"/>
          <ac:spMkLst>
            <pc:docMk/>
            <pc:sldMk cId="2222154813" sldId="276"/>
            <ac:spMk id="23" creationId="{63080E46-0A76-4B22-9A39-C478CD98CAB2}"/>
          </ac:spMkLst>
        </pc:spChg>
        <pc:cxnChg chg="mod">
          <ac:chgData name="D'Amico Giulia" userId="e220b2c8-c03e-4f7c-8f27-3010a078fd65" providerId="ADAL" clId="{7337C1A1-AB9B-412A-BC18-0B3651F9500E}" dt="2025-05-07T08:35:03.313" v="1686" actId="1076"/>
          <ac:cxnSpMkLst>
            <pc:docMk/>
            <pc:sldMk cId="2222154813" sldId="276"/>
            <ac:cxnSpMk id="7" creationId="{F47BFBAA-74DE-4BCC-A6C2-08BC190DD39C}"/>
          </ac:cxnSpMkLst>
        </pc:cxnChg>
        <pc:cxnChg chg="del mod">
          <ac:chgData name="D'Amico Giulia" userId="e220b2c8-c03e-4f7c-8f27-3010a078fd65" providerId="ADAL" clId="{7337C1A1-AB9B-412A-BC18-0B3651F9500E}" dt="2025-05-06T07:49:56.732" v="642" actId="478"/>
          <ac:cxnSpMkLst>
            <pc:docMk/>
            <pc:sldMk cId="2222154813" sldId="276"/>
            <ac:cxnSpMk id="11" creationId="{9808B0DB-201C-4D59-9356-880982BE9EC6}"/>
          </ac:cxnSpMkLst>
        </pc:cxnChg>
        <pc:cxnChg chg="del mod">
          <ac:chgData name="D'Amico Giulia" userId="e220b2c8-c03e-4f7c-8f27-3010a078fd65" providerId="ADAL" clId="{7337C1A1-AB9B-412A-BC18-0B3651F9500E}" dt="2025-05-06T07:49:57.851" v="643" actId="478"/>
          <ac:cxnSpMkLst>
            <pc:docMk/>
            <pc:sldMk cId="2222154813" sldId="276"/>
            <ac:cxnSpMk id="12" creationId="{1B43B0BB-5731-4CEF-BCD3-5380FA45D840}"/>
          </ac:cxnSpMkLst>
        </pc:cxnChg>
        <pc:cxnChg chg="del mod">
          <ac:chgData name="D'Amico Giulia" userId="e220b2c8-c03e-4f7c-8f27-3010a078fd65" providerId="ADAL" clId="{7337C1A1-AB9B-412A-BC18-0B3651F9500E}" dt="2025-05-06T07:49:58.749" v="644" actId="478"/>
          <ac:cxnSpMkLst>
            <pc:docMk/>
            <pc:sldMk cId="2222154813" sldId="276"/>
            <ac:cxnSpMk id="13" creationId="{D128B9F8-E1C1-4BC8-9BA0-A9DAF577944F}"/>
          </ac:cxnSpMkLst>
        </pc:cxnChg>
        <pc:cxnChg chg="add mod">
          <ac:chgData name="D'Amico Giulia" userId="e220b2c8-c03e-4f7c-8f27-3010a078fd65" providerId="ADAL" clId="{7337C1A1-AB9B-412A-BC18-0B3651F9500E}" dt="2025-05-07T08:35:08.894" v="1689" actId="1076"/>
          <ac:cxnSpMkLst>
            <pc:docMk/>
            <pc:sldMk cId="2222154813" sldId="276"/>
            <ac:cxnSpMk id="20" creationId="{05FFFE04-2F6B-4ED6-AE2E-293570454106}"/>
          </ac:cxnSpMkLst>
        </pc:cxnChg>
        <pc:cxnChg chg="add mod">
          <ac:chgData name="D'Amico Giulia" userId="e220b2c8-c03e-4f7c-8f27-3010a078fd65" providerId="ADAL" clId="{7337C1A1-AB9B-412A-BC18-0B3651F9500E}" dt="2025-05-07T08:35:14.231" v="1692" actId="1076"/>
          <ac:cxnSpMkLst>
            <pc:docMk/>
            <pc:sldMk cId="2222154813" sldId="276"/>
            <ac:cxnSpMk id="21" creationId="{67412FA3-8B9F-48D6-BD0E-3A11432CBF7A}"/>
          </ac:cxnSpMkLst>
        </pc:cxnChg>
        <pc:cxnChg chg="add mod">
          <ac:chgData name="D'Amico Giulia" userId="e220b2c8-c03e-4f7c-8f27-3010a078fd65" providerId="ADAL" clId="{7337C1A1-AB9B-412A-BC18-0B3651F9500E}" dt="2025-05-07T08:35:20.504" v="1695" actId="1076"/>
          <ac:cxnSpMkLst>
            <pc:docMk/>
            <pc:sldMk cId="2222154813" sldId="276"/>
            <ac:cxnSpMk id="22" creationId="{CD086C6F-0D20-4B95-8B06-7F04922947FE}"/>
          </ac:cxnSpMkLst>
        </pc:cxnChg>
      </pc:sldChg>
      <pc:sldChg chg="modSp">
        <pc:chgData name="D'Amico Giulia" userId="e220b2c8-c03e-4f7c-8f27-3010a078fd65" providerId="ADAL" clId="{7337C1A1-AB9B-412A-BC18-0B3651F9500E}" dt="2025-05-06T07:40:15.688" v="526" actId="1076"/>
        <pc:sldMkLst>
          <pc:docMk/>
          <pc:sldMk cId="403444497" sldId="277"/>
        </pc:sldMkLst>
        <pc:picChg chg="mod">
          <ac:chgData name="D'Amico Giulia" userId="e220b2c8-c03e-4f7c-8f27-3010a078fd65" providerId="ADAL" clId="{7337C1A1-AB9B-412A-BC18-0B3651F9500E}" dt="2025-05-06T07:40:14.351" v="525" actId="1076"/>
          <ac:picMkLst>
            <pc:docMk/>
            <pc:sldMk cId="403444497" sldId="277"/>
            <ac:picMk id="3" creationId="{FAF1469A-B1A1-4B54-AC6F-C5D807471FB1}"/>
          </ac:picMkLst>
        </pc:picChg>
        <pc:picChg chg="mod">
          <ac:chgData name="D'Amico Giulia" userId="e220b2c8-c03e-4f7c-8f27-3010a078fd65" providerId="ADAL" clId="{7337C1A1-AB9B-412A-BC18-0B3651F9500E}" dt="2025-05-06T07:40:15.688" v="526" actId="1076"/>
          <ac:picMkLst>
            <pc:docMk/>
            <pc:sldMk cId="403444497" sldId="277"/>
            <ac:picMk id="5" creationId="{816A2F06-1B04-44B3-8B41-52A5B112657F}"/>
          </ac:picMkLst>
        </pc:picChg>
      </pc:sldChg>
      <pc:sldChg chg="addSp modSp">
        <pc:chgData name="D'Amico Giulia" userId="e220b2c8-c03e-4f7c-8f27-3010a078fd65" providerId="ADAL" clId="{7337C1A1-AB9B-412A-BC18-0B3651F9500E}" dt="2025-05-06T14:13:46.892" v="1423" actId="108"/>
        <pc:sldMkLst>
          <pc:docMk/>
          <pc:sldMk cId="2307015152" sldId="278"/>
        </pc:sldMkLst>
        <pc:spChg chg="add mod">
          <ac:chgData name="D'Amico Giulia" userId="e220b2c8-c03e-4f7c-8f27-3010a078fd65" providerId="ADAL" clId="{7337C1A1-AB9B-412A-BC18-0B3651F9500E}" dt="2025-05-06T14:13:40.071" v="1422" actId="207"/>
          <ac:spMkLst>
            <pc:docMk/>
            <pc:sldMk cId="2307015152" sldId="278"/>
            <ac:spMk id="2" creationId="{2E59E056-E94C-4F6C-AB27-E1AE44286D31}"/>
          </ac:spMkLst>
        </pc:spChg>
        <pc:spChg chg="mod">
          <ac:chgData name="D'Amico Giulia" userId="e220b2c8-c03e-4f7c-8f27-3010a078fd65" providerId="ADAL" clId="{7337C1A1-AB9B-412A-BC18-0B3651F9500E}" dt="2025-05-06T14:00:03.260" v="1079" actId="1076"/>
          <ac:spMkLst>
            <pc:docMk/>
            <pc:sldMk cId="2307015152" sldId="278"/>
            <ac:spMk id="8" creationId="{BC87B69E-4F05-4D97-B77E-E686E54D9BAB}"/>
          </ac:spMkLst>
        </pc:spChg>
        <pc:spChg chg="mod">
          <ac:chgData name="D'Amico Giulia" userId="e220b2c8-c03e-4f7c-8f27-3010a078fd65" providerId="ADAL" clId="{7337C1A1-AB9B-412A-BC18-0B3651F9500E}" dt="2025-05-06T14:13:46.892" v="1423" actId="108"/>
          <ac:spMkLst>
            <pc:docMk/>
            <pc:sldMk cId="2307015152" sldId="278"/>
            <ac:spMk id="9" creationId="{179F5194-2897-482A-9262-A1BAC366EE90}"/>
          </ac:spMkLst>
        </pc:spChg>
      </pc:sldChg>
      <pc:sldChg chg="addSp delSp modSp">
        <pc:chgData name="D'Amico Giulia" userId="e220b2c8-c03e-4f7c-8f27-3010a078fd65" providerId="ADAL" clId="{7337C1A1-AB9B-412A-BC18-0B3651F9500E}" dt="2025-05-06T07:42:22.229" v="550" actId="13926"/>
        <pc:sldMkLst>
          <pc:docMk/>
          <pc:sldMk cId="1547796613" sldId="279"/>
        </pc:sldMkLst>
        <pc:spChg chg="add del">
          <ac:chgData name="D'Amico Giulia" userId="e220b2c8-c03e-4f7c-8f27-3010a078fd65" providerId="ADAL" clId="{7337C1A1-AB9B-412A-BC18-0B3651F9500E}" dt="2025-05-06T07:35:30.387" v="495" actId="12084"/>
          <ac:spMkLst>
            <pc:docMk/>
            <pc:sldMk cId="1547796613" sldId="279"/>
            <ac:spMk id="7" creationId="{88D2538F-4D8B-45A4-8B3D-47040E0C505C}"/>
          </ac:spMkLst>
        </pc:spChg>
        <pc:graphicFrameChg chg="add del mod">
          <ac:chgData name="D'Amico Giulia" userId="e220b2c8-c03e-4f7c-8f27-3010a078fd65" providerId="ADAL" clId="{7337C1A1-AB9B-412A-BC18-0B3651F9500E}" dt="2025-05-06T07:33:44.169" v="478" actId="12084"/>
          <ac:graphicFrameMkLst>
            <pc:docMk/>
            <pc:sldMk cId="1547796613" sldId="279"/>
            <ac:graphicFrameMk id="2" creationId="{B40EC7AC-103D-439E-B1F0-365FF3CB722D}"/>
          </ac:graphicFrameMkLst>
        </pc:graphicFrameChg>
        <pc:graphicFrameChg chg="add del mod">
          <ac:chgData name="D'Amico Giulia" userId="e220b2c8-c03e-4f7c-8f27-3010a078fd65" providerId="ADAL" clId="{7337C1A1-AB9B-412A-BC18-0B3651F9500E}" dt="2025-05-06T07:34:20.076" v="482" actId="12084"/>
          <ac:graphicFrameMkLst>
            <pc:docMk/>
            <pc:sldMk cId="1547796613" sldId="279"/>
            <ac:graphicFrameMk id="3" creationId="{B1FCF4EB-3671-4E5F-9FE0-F09E5319F7D8}"/>
          </ac:graphicFrameMkLst>
        </pc:graphicFrameChg>
        <pc:graphicFrameChg chg="add del mod">
          <ac:chgData name="D'Amico Giulia" userId="e220b2c8-c03e-4f7c-8f27-3010a078fd65" providerId="ADAL" clId="{7337C1A1-AB9B-412A-BC18-0B3651F9500E}" dt="2025-05-06T07:34:50.015" v="492" actId="12084"/>
          <ac:graphicFrameMkLst>
            <pc:docMk/>
            <pc:sldMk cId="1547796613" sldId="279"/>
            <ac:graphicFrameMk id="5" creationId="{D982E459-39B8-4AF1-BA6E-7E2539349BA9}"/>
          </ac:graphicFrameMkLst>
        </pc:graphicFrameChg>
        <pc:graphicFrameChg chg="add del mod">
          <ac:chgData name="D'Amico Giulia" userId="e220b2c8-c03e-4f7c-8f27-3010a078fd65" providerId="ADAL" clId="{7337C1A1-AB9B-412A-BC18-0B3651F9500E}" dt="2025-05-06T07:35:14.694" v="494" actId="12084"/>
          <ac:graphicFrameMkLst>
            <pc:docMk/>
            <pc:sldMk cId="1547796613" sldId="279"/>
            <ac:graphicFrameMk id="6" creationId="{8512E8C6-358B-441F-AC1A-52923278FB30}"/>
          </ac:graphicFrameMkLst>
        </pc:graphicFrameChg>
        <pc:graphicFrameChg chg="add mod">
          <ac:chgData name="D'Amico Giulia" userId="e220b2c8-c03e-4f7c-8f27-3010a078fd65" providerId="ADAL" clId="{7337C1A1-AB9B-412A-BC18-0B3651F9500E}" dt="2025-05-06T07:39:37.148" v="519" actId="1035"/>
          <ac:graphicFrameMkLst>
            <pc:docMk/>
            <pc:sldMk cId="1547796613" sldId="279"/>
            <ac:graphicFrameMk id="8" creationId="{A2D75DE6-2294-43EF-9CF5-CCE31FA23F4F}"/>
          </ac:graphicFrameMkLst>
        </pc:graphicFrameChg>
        <pc:graphicFrameChg chg="mod">
          <ac:chgData name="D'Amico Giulia" userId="e220b2c8-c03e-4f7c-8f27-3010a078fd65" providerId="ADAL" clId="{7337C1A1-AB9B-412A-BC18-0B3651F9500E}" dt="2025-05-06T07:42:22.229" v="550" actId="13926"/>
          <ac:graphicFrameMkLst>
            <pc:docMk/>
            <pc:sldMk cId="1547796613" sldId="279"/>
            <ac:graphicFrameMk id="10" creationId="{621E1AF8-A439-4FB7-B77B-ACD156012653}"/>
          </ac:graphicFrameMkLst>
        </pc:graphicFrameChg>
      </pc:sldChg>
      <pc:sldChg chg="modSp">
        <pc:chgData name="D'Amico Giulia" userId="e220b2c8-c03e-4f7c-8f27-3010a078fd65" providerId="ADAL" clId="{7337C1A1-AB9B-412A-BC18-0B3651F9500E}" dt="2025-05-06T08:09:48.219" v="932" actId="13822"/>
        <pc:sldMkLst>
          <pc:docMk/>
          <pc:sldMk cId="3566116299" sldId="280"/>
        </pc:sldMkLst>
        <pc:spChg chg="mod">
          <ac:chgData name="D'Amico Giulia" userId="e220b2c8-c03e-4f7c-8f27-3010a078fd65" providerId="ADAL" clId="{7337C1A1-AB9B-412A-BC18-0B3651F9500E}" dt="2025-05-06T08:09:44.742" v="931" actId="13822"/>
          <ac:spMkLst>
            <pc:docMk/>
            <pc:sldMk cId="3566116299" sldId="280"/>
            <ac:spMk id="3" creationId="{64A93EE7-123C-40EE-8A59-D24415C231F2}"/>
          </ac:spMkLst>
        </pc:spChg>
        <pc:spChg chg="mod">
          <ac:chgData name="D'Amico Giulia" userId="e220b2c8-c03e-4f7c-8f27-3010a078fd65" providerId="ADAL" clId="{7337C1A1-AB9B-412A-BC18-0B3651F9500E}" dt="2025-05-06T08:09:36.300" v="930" actId="13822"/>
          <ac:spMkLst>
            <pc:docMk/>
            <pc:sldMk cId="3566116299" sldId="280"/>
            <ac:spMk id="4" creationId="{94F414FA-B597-4725-9F99-A674F8A9CA3A}"/>
          </ac:spMkLst>
        </pc:spChg>
        <pc:spChg chg="mod">
          <ac:chgData name="D'Amico Giulia" userId="e220b2c8-c03e-4f7c-8f27-3010a078fd65" providerId="ADAL" clId="{7337C1A1-AB9B-412A-BC18-0B3651F9500E}" dt="2025-05-06T08:09:48.219" v="932" actId="13822"/>
          <ac:spMkLst>
            <pc:docMk/>
            <pc:sldMk cId="3566116299" sldId="280"/>
            <ac:spMk id="5" creationId="{669134AD-FAF9-47A3-BE70-7BBE578343E4}"/>
          </ac:spMkLst>
        </pc:spChg>
      </pc:sldChg>
      <pc:sldChg chg="modSp">
        <pc:chgData name="D'Amico Giulia" userId="e220b2c8-c03e-4f7c-8f27-3010a078fd65" providerId="ADAL" clId="{7337C1A1-AB9B-412A-BC18-0B3651F9500E}" dt="2025-05-06T08:06:25.058" v="891" actId="13822"/>
        <pc:sldMkLst>
          <pc:docMk/>
          <pc:sldMk cId="3760570819" sldId="281"/>
        </pc:sldMkLst>
        <pc:spChg chg="mod">
          <ac:chgData name="D'Amico Giulia" userId="e220b2c8-c03e-4f7c-8f27-3010a078fd65" providerId="ADAL" clId="{7337C1A1-AB9B-412A-BC18-0B3651F9500E}" dt="2025-05-06T08:05:29.365" v="881" actId="13822"/>
          <ac:spMkLst>
            <pc:docMk/>
            <pc:sldMk cId="3760570819" sldId="281"/>
            <ac:spMk id="7" creationId="{77735F49-378E-4300-8578-616C6FD3706A}"/>
          </ac:spMkLst>
        </pc:spChg>
        <pc:graphicFrameChg chg="mod">
          <ac:chgData name="D'Amico Giulia" userId="e220b2c8-c03e-4f7c-8f27-3010a078fd65" providerId="ADAL" clId="{7337C1A1-AB9B-412A-BC18-0B3651F9500E}" dt="2025-05-06T08:06:25.058" v="891" actId="13822"/>
          <ac:graphicFrameMkLst>
            <pc:docMk/>
            <pc:sldMk cId="3760570819" sldId="281"/>
            <ac:graphicFrameMk id="11" creationId="{9A1B906F-32D0-40CF-AC37-9023EE88284F}"/>
          </ac:graphicFrameMkLst>
        </pc:graphicFrameChg>
      </pc:sldChg>
      <pc:sldChg chg="modSp">
        <pc:chgData name="D'Amico Giulia" userId="e220b2c8-c03e-4f7c-8f27-3010a078fd65" providerId="ADAL" clId="{7337C1A1-AB9B-412A-BC18-0B3651F9500E}" dt="2025-05-07T07:52:56.688" v="1642" actId="6549"/>
        <pc:sldMkLst>
          <pc:docMk/>
          <pc:sldMk cId="3816515754" sldId="282"/>
        </pc:sldMkLst>
        <pc:spChg chg="mod">
          <ac:chgData name="D'Amico Giulia" userId="e220b2c8-c03e-4f7c-8f27-3010a078fd65" providerId="ADAL" clId="{7337C1A1-AB9B-412A-BC18-0B3651F9500E}" dt="2025-05-06T09:25:33.023" v="1004" actId="1076"/>
          <ac:spMkLst>
            <pc:docMk/>
            <pc:sldMk cId="3816515754" sldId="282"/>
            <ac:spMk id="4" creationId="{CA101725-BB85-4396-BCBC-E9165111A292}"/>
          </ac:spMkLst>
        </pc:spChg>
        <pc:graphicFrameChg chg="mod modGraphic">
          <ac:chgData name="D'Amico Giulia" userId="e220b2c8-c03e-4f7c-8f27-3010a078fd65" providerId="ADAL" clId="{7337C1A1-AB9B-412A-BC18-0B3651F9500E}" dt="2025-05-07T07:52:56.688" v="1642" actId="6549"/>
          <ac:graphicFrameMkLst>
            <pc:docMk/>
            <pc:sldMk cId="3816515754" sldId="282"/>
            <ac:graphicFrameMk id="3" creationId="{10AC95C6-DA07-4C27-8798-41DB7ED4E8C4}"/>
          </ac:graphicFrameMkLst>
        </pc:graphicFrameChg>
      </pc:sldChg>
      <pc:sldChg chg="modSp">
        <pc:chgData name="D'Amico Giulia" userId="e220b2c8-c03e-4f7c-8f27-3010a078fd65" providerId="ADAL" clId="{7337C1A1-AB9B-412A-BC18-0B3651F9500E}" dt="2025-05-06T14:11:41.685" v="1314"/>
        <pc:sldMkLst>
          <pc:docMk/>
          <pc:sldMk cId="2285480859" sldId="283"/>
        </pc:sldMkLst>
        <pc:spChg chg="mod">
          <ac:chgData name="D'Amico Giulia" userId="e220b2c8-c03e-4f7c-8f27-3010a078fd65" providerId="ADAL" clId="{7337C1A1-AB9B-412A-BC18-0B3651F9500E}" dt="2025-05-06T14:11:41.685" v="1314"/>
          <ac:spMkLst>
            <pc:docMk/>
            <pc:sldMk cId="2285480859" sldId="283"/>
            <ac:spMk id="4" creationId="{669134AD-FAF9-47A3-BE70-7BBE578343E4}"/>
          </ac:spMkLst>
        </pc:spChg>
      </pc:sldChg>
      <pc:sldChg chg="addSp delSp modSp add del">
        <pc:chgData name="D'Amico Giulia" userId="e220b2c8-c03e-4f7c-8f27-3010a078fd65" providerId="ADAL" clId="{7337C1A1-AB9B-412A-BC18-0B3651F9500E}" dt="2025-05-06T14:10:53.978" v="1307" actId="2696"/>
        <pc:sldMkLst>
          <pc:docMk/>
          <pc:sldMk cId="116733588" sldId="284"/>
        </pc:sldMkLst>
        <pc:spChg chg="del">
          <ac:chgData name="D'Amico Giulia" userId="e220b2c8-c03e-4f7c-8f27-3010a078fd65" providerId="ADAL" clId="{7337C1A1-AB9B-412A-BC18-0B3651F9500E}" dt="2025-05-06T14:08:19.829" v="1246" actId="478"/>
          <ac:spMkLst>
            <pc:docMk/>
            <pc:sldMk cId="116733588" sldId="284"/>
            <ac:spMk id="3" creationId="{B155AA8D-DD75-4F7C-B138-5049C3EB81A6}"/>
          </ac:spMkLst>
        </pc:spChg>
        <pc:spChg chg="add del mod">
          <ac:chgData name="D'Amico Giulia" userId="e220b2c8-c03e-4f7c-8f27-3010a078fd65" providerId="ADAL" clId="{7337C1A1-AB9B-412A-BC18-0B3651F9500E}" dt="2025-05-06T14:08:43.707" v="1262"/>
          <ac:spMkLst>
            <pc:docMk/>
            <pc:sldMk cId="116733588" sldId="284"/>
            <ac:spMk id="4" creationId="{7539D5F9-24B3-4A0E-9ADA-FE01BC70EC66}"/>
          </ac:spMkLst>
        </pc:spChg>
      </pc:sldChg>
    </pc:docChg>
  </pc:docChgLst>
  <pc:docChgLst>
    <pc:chgData name="D'Amico Giulia" userId="e220b2c8-c03e-4f7c-8f27-3010a078fd65" providerId="ADAL" clId="{946BC7C1-869C-4B57-BD1C-465ECAAAE3B8}"/>
    <pc:docChg chg="undo redo custSel addSld delSld modSld sldOrd modMainMaster">
      <pc:chgData name="D'Amico Giulia" userId="e220b2c8-c03e-4f7c-8f27-3010a078fd65" providerId="ADAL" clId="{946BC7C1-869C-4B57-BD1C-465ECAAAE3B8}" dt="2025-04-29T07:20:27.596" v="7937" actId="14100"/>
      <pc:docMkLst>
        <pc:docMk/>
      </pc:docMkLst>
      <pc:sldChg chg="addSp delSp modSp add setBg">
        <pc:chgData name="D'Amico Giulia" userId="e220b2c8-c03e-4f7c-8f27-3010a078fd65" providerId="ADAL" clId="{946BC7C1-869C-4B57-BD1C-465ECAAAE3B8}" dt="2025-04-29T06:51:50.649" v="7424" actId="14100"/>
        <pc:sldMkLst>
          <pc:docMk/>
          <pc:sldMk cId="2651642705" sldId="264"/>
        </pc:sldMkLst>
        <pc:spChg chg="add mod">
          <ac:chgData name="D'Amico Giulia" userId="e220b2c8-c03e-4f7c-8f27-3010a078fd65" providerId="ADAL" clId="{946BC7C1-869C-4B57-BD1C-465ECAAAE3B8}" dt="2025-04-29T06:51:10.351" v="7416" actId="207"/>
          <ac:spMkLst>
            <pc:docMk/>
            <pc:sldMk cId="2651642705" sldId="264"/>
            <ac:spMk id="3" creationId="{B7ACF17F-9CF9-4DED-9FB7-E01B09040568}"/>
          </ac:spMkLst>
        </pc:spChg>
        <pc:spChg chg="add mod">
          <ac:chgData name="D'Amico Giulia" userId="e220b2c8-c03e-4f7c-8f27-3010a078fd65" providerId="ADAL" clId="{946BC7C1-869C-4B57-BD1C-465ECAAAE3B8}" dt="2025-04-29T06:51:13.705" v="7417" actId="207"/>
          <ac:spMkLst>
            <pc:docMk/>
            <pc:sldMk cId="2651642705" sldId="264"/>
            <ac:spMk id="4" creationId="{019F8AD0-7BD3-4FD7-8C61-C4711F7A2332}"/>
          </ac:spMkLst>
        </pc:spChg>
        <pc:spChg chg="add mod">
          <ac:chgData name="D'Amico Giulia" userId="e220b2c8-c03e-4f7c-8f27-3010a078fd65" providerId="ADAL" clId="{946BC7C1-869C-4B57-BD1C-465ECAAAE3B8}" dt="2025-04-29T06:51:15.955" v="7418" actId="207"/>
          <ac:spMkLst>
            <pc:docMk/>
            <pc:sldMk cId="2651642705" sldId="264"/>
            <ac:spMk id="5" creationId="{C80F581E-41E2-4281-9EB4-3E4154769A7C}"/>
          </ac:spMkLst>
        </pc:spChg>
        <pc:spChg chg="add mod">
          <ac:chgData name="D'Amico Giulia" userId="e220b2c8-c03e-4f7c-8f27-3010a078fd65" providerId="ADAL" clId="{946BC7C1-869C-4B57-BD1C-465ECAAAE3B8}" dt="2025-04-29T06:51:18.521" v="7419" actId="207"/>
          <ac:spMkLst>
            <pc:docMk/>
            <pc:sldMk cId="2651642705" sldId="264"/>
            <ac:spMk id="6" creationId="{A369AE1F-33D1-4F56-B224-35F7DB3E92B9}"/>
          </ac:spMkLst>
        </pc:spChg>
        <pc:spChg chg="add mod">
          <ac:chgData name="D'Amico Giulia" userId="e220b2c8-c03e-4f7c-8f27-3010a078fd65" providerId="ADAL" clId="{946BC7C1-869C-4B57-BD1C-465ECAAAE3B8}" dt="2025-04-29T06:50:52.731" v="7410" actId="207"/>
          <ac:spMkLst>
            <pc:docMk/>
            <pc:sldMk cId="2651642705" sldId="264"/>
            <ac:spMk id="7" creationId="{1ED3BEF5-EC65-4042-8C25-42209A319005}"/>
          </ac:spMkLst>
        </pc:spChg>
        <pc:spChg chg="add mod">
          <ac:chgData name="D'Amico Giulia" userId="e220b2c8-c03e-4f7c-8f27-3010a078fd65" providerId="ADAL" clId="{946BC7C1-869C-4B57-BD1C-465ECAAAE3B8}" dt="2025-04-29T06:51:00.778" v="7413" actId="207"/>
          <ac:spMkLst>
            <pc:docMk/>
            <pc:sldMk cId="2651642705" sldId="264"/>
            <ac:spMk id="8" creationId="{0096C9C5-38B8-4153-A31F-A83C8BED3C35}"/>
          </ac:spMkLst>
        </pc:spChg>
        <pc:spChg chg="add mod">
          <ac:chgData name="D'Amico Giulia" userId="e220b2c8-c03e-4f7c-8f27-3010a078fd65" providerId="ADAL" clId="{946BC7C1-869C-4B57-BD1C-465ECAAAE3B8}" dt="2025-04-29T06:50:58.654" v="7412" actId="207"/>
          <ac:spMkLst>
            <pc:docMk/>
            <pc:sldMk cId="2651642705" sldId="264"/>
            <ac:spMk id="9" creationId="{924664EA-3E5E-4602-879B-C59B01550EC9}"/>
          </ac:spMkLst>
        </pc:spChg>
        <pc:spChg chg="add del mod">
          <ac:chgData name="D'Amico Giulia" userId="e220b2c8-c03e-4f7c-8f27-3010a078fd65" providerId="ADAL" clId="{946BC7C1-869C-4B57-BD1C-465ECAAAE3B8}" dt="2025-04-23T14:24:19.150" v="6372" actId="478"/>
          <ac:spMkLst>
            <pc:docMk/>
            <pc:sldMk cId="2651642705" sldId="264"/>
            <ac:spMk id="10" creationId="{32FEB516-EC9E-4CE4-B7B9-FA07CFFA3A54}"/>
          </ac:spMkLst>
        </pc:spChg>
        <pc:spChg chg="add mod">
          <ac:chgData name="D'Amico Giulia" userId="e220b2c8-c03e-4f7c-8f27-3010a078fd65" providerId="ADAL" clId="{946BC7C1-869C-4B57-BD1C-465ECAAAE3B8}" dt="2025-04-29T06:51:50.649" v="7424" actId="14100"/>
          <ac:spMkLst>
            <pc:docMk/>
            <pc:sldMk cId="2651642705" sldId="264"/>
            <ac:spMk id="11" creationId="{8C1AB7FF-B062-4995-94B7-D71E65AF99CA}"/>
          </ac:spMkLst>
        </pc:spChg>
        <pc:spChg chg="add mod">
          <ac:chgData name="D'Amico Giulia" userId="e220b2c8-c03e-4f7c-8f27-3010a078fd65" providerId="ADAL" clId="{946BC7C1-869C-4B57-BD1C-465ECAAAE3B8}" dt="2025-04-29T06:51:21.462" v="7420" actId="207"/>
          <ac:spMkLst>
            <pc:docMk/>
            <pc:sldMk cId="2651642705" sldId="264"/>
            <ac:spMk id="12" creationId="{2D70D5F1-01B0-47DF-827B-39F9BCD5B53D}"/>
          </ac:spMkLst>
        </pc:spChg>
        <pc:spChg chg="add mod">
          <ac:chgData name="D'Amico Giulia" userId="e220b2c8-c03e-4f7c-8f27-3010a078fd65" providerId="ADAL" clId="{946BC7C1-869C-4B57-BD1C-465ECAAAE3B8}" dt="2025-04-29T06:50:56.295" v="7411" actId="207"/>
          <ac:spMkLst>
            <pc:docMk/>
            <pc:sldMk cId="2651642705" sldId="264"/>
            <ac:spMk id="13" creationId="{6F2C9605-8A34-4693-B595-3AB735D391CE}"/>
          </ac:spMkLst>
        </pc:spChg>
        <pc:spChg chg="add mod">
          <ac:chgData name="D'Amico Giulia" userId="e220b2c8-c03e-4f7c-8f27-3010a078fd65" providerId="ADAL" clId="{946BC7C1-869C-4B57-BD1C-465ECAAAE3B8}" dt="2025-04-29T06:51:05.533" v="7415" actId="1076"/>
          <ac:spMkLst>
            <pc:docMk/>
            <pc:sldMk cId="2651642705" sldId="264"/>
            <ac:spMk id="14" creationId="{ADADBE01-5D20-457E-9135-CF293A1E0255}"/>
          </ac:spMkLst>
        </pc:spChg>
        <pc:picChg chg="add del mod">
          <ac:chgData name="D'Amico Giulia" userId="e220b2c8-c03e-4f7c-8f27-3010a078fd65" providerId="ADAL" clId="{946BC7C1-869C-4B57-BD1C-465ECAAAE3B8}" dt="2025-04-29T06:49:50.973" v="7393" actId="478"/>
          <ac:picMkLst>
            <pc:docMk/>
            <pc:sldMk cId="2651642705" sldId="264"/>
            <ac:picMk id="2" creationId="{624CC5CB-3620-41C0-B504-999AA30C5A66}"/>
          </ac:picMkLst>
        </pc:picChg>
      </pc:sldChg>
      <pc:sldChg chg="addSp delSp modSp add setBg">
        <pc:chgData name="D'Amico Giulia" userId="e220b2c8-c03e-4f7c-8f27-3010a078fd65" providerId="ADAL" clId="{946BC7C1-869C-4B57-BD1C-465ECAAAE3B8}" dt="2025-04-29T07:20:27.596" v="7937" actId="14100"/>
        <pc:sldMkLst>
          <pc:docMk/>
          <pc:sldMk cId="1094905618" sldId="265"/>
        </pc:sldMkLst>
        <pc:spChg chg="add mod">
          <ac:chgData name="D'Amico Giulia" userId="e220b2c8-c03e-4f7c-8f27-3010a078fd65" providerId="ADAL" clId="{946BC7C1-869C-4B57-BD1C-465ECAAAE3B8}" dt="2025-04-29T07:20:27.596" v="7937" actId="14100"/>
          <ac:spMkLst>
            <pc:docMk/>
            <pc:sldMk cId="1094905618" sldId="265"/>
            <ac:spMk id="2" creationId="{FE8DD864-50C7-4B8D-B1F6-6965BDC8086D}"/>
          </ac:spMkLst>
        </pc:spChg>
        <pc:spChg chg="add mod">
          <ac:chgData name="D'Amico Giulia" userId="e220b2c8-c03e-4f7c-8f27-3010a078fd65" providerId="ADAL" clId="{946BC7C1-869C-4B57-BD1C-465ECAAAE3B8}" dt="2025-04-29T07:14:32.449" v="7795" actId="1076"/>
          <ac:spMkLst>
            <pc:docMk/>
            <pc:sldMk cId="1094905618" sldId="265"/>
            <ac:spMk id="4" creationId="{617A708B-4062-45E5-8A88-F247FA1F5E5F}"/>
          </ac:spMkLst>
        </pc:spChg>
        <pc:spChg chg="add mod">
          <ac:chgData name="D'Amico Giulia" userId="e220b2c8-c03e-4f7c-8f27-3010a078fd65" providerId="ADAL" clId="{946BC7C1-869C-4B57-BD1C-465ECAAAE3B8}" dt="2025-04-29T07:14:29.685" v="7794" actId="1076"/>
          <ac:spMkLst>
            <pc:docMk/>
            <pc:sldMk cId="1094905618" sldId="265"/>
            <ac:spMk id="5" creationId="{4FC0748E-C451-40B6-B3DE-AB7FD66D0DCC}"/>
          </ac:spMkLst>
        </pc:spChg>
        <pc:spChg chg="add mod">
          <ac:chgData name="D'Amico Giulia" userId="e220b2c8-c03e-4f7c-8f27-3010a078fd65" providerId="ADAL" clId="{946BC7C1-869C-4B57-BD1C-465ECAAAE3B8}" dt="2025-04-29T07:14:41.962" v="7798" actId="1076"/>
          <ac:spMkLst>
            <pc:docMk/>
            <pc:sldMk cId="1094905618" sldId="265"/>
            <ac:spMk id="7" creationId="{326D1082-F6AF-45CC-964F-CC1EB8F5550A}"/>
          </ac:spMkLst>
        </pc:spChg>
        <pc:picChg chg="add del mod">
          <ac:chgData name="D'Amico Giulia" userId="e220b2c8-c03e-4f7c-8f27-3010a078fd65" providerId="ADAL" clId="{946BC7C1-869C-4B57-BD1C-465ECAAAE3B8}" dt="2025-04-29T06:49:48.771" v="7392" actId="478"/>
          <ac:picMkLst>
            <pc:docMk/>
            <pc:sldMk cId="1094905618" sldId="265"/>
            <ac:picMk id="3" creationId="{08154210-93DE-4315-BE53-2EED85D206C7}"/>
          </ac:picMkLst>
        </pc:picChg>
        <pc:picChg chg="add del mod">
          <ac:chgData name="D'Amico Giulia" userId="e220b2c8-c03e-4f7c-8f27-3010a078fd65" providerId="ADAL" clId="{946BC7C1-869C-4B57-BD1C-465ECAAAE3B8}" dt="2025-04-24T07:56:58.666" v="6478" actId="478"/>
          <ac:picMkLst>
            <pc:docMk/>
            <pc:sldMk cId="1094905618" sldId="265"/>
            <ac:picMk id="6" creationId="{89C3B811-0DE3-4C4A-82DD-3DDF3C761417}"/>
          </ac:picMkLst>
        </pc:picChg>
        <pc:picChg chg="add mod">
          <ac:chgData name="D'Amico Giulia" userId="e220b2c8-c03e-4f7c-8f27-3010a078fd65" providerId="ADAL" clId="{946BC7C1-869C-4B57-BD1C-465ECAAAE3B8}" dt="2025-04-29T07:19:10.507" v="7848" actId="1076"/>
          <ac:picMkLst>
            <pc:docMk/>
            <pc:sldMk cId="1094905618" sldId="265"/>
            <ac:picMk id="8" creationId="{22E4BA30-DD23-409F-BEA4-6CE5D2B5CFC4}"/>
          </ac:picMkLst>
        </pc:picChg>
      </pc:sldChg>
      <pc:sldChg chg="addSp delSp modSp add ord setBg modAnim">
        <pc:chgData name="D'Amico Giulia" userId="e220b2c8-c03e-4f7c-8f27-3010a078fd65" providerId="ADAL" clId="{946BC7C1-869C-4B57-BD1C-465ECAAAE3B8}" dt="2025-04-29T07:00:43.608" v="7545" actId="1076"/>
        <pc:sldMkLst>
          <pc:docMk/>
          <pc:sldMk cId="807583858" sldId="267"/>
        </pc:sldMkLst>
        <pc:spChg chg="add mod">
          <ac:chgData name="D'Amico Giulia" userId="e220b2c8-c03e-4f7c-8f27-3010a078fd65" providerId="ADAL" clId="{946BC7C1-869C-4B57-BD1C-465ECAAAE3B8}" dt="2025-04-29T07:00:33.208" v="7541" actId="207"/>
          <ac:spMkLst>
            <pc:docMk/>
            <pc:sldMk cId="807583858" sldId="267"/>
            <ac:spMk id="8" creationId="{27E6C5BE-B2ED-412C-A856-210AE64046C7}"/>
          </ac:spMkLst>
        </pc:spChg>
        <pc:picChg chg="del">
          <ac:chgData name="D'Amico Giulia" userId="e220b2c8-c03e-4f7c-8f27-3010a078fd65" providerId="ADAL" clId="{946BC7C1-869C-4B57-BD1C-465ECAAAE3B8}" dt="2025-04-29T07:00:17.432" v="7538" actId="478"/>
          <ac:picMkLst>
            <pc:docMk/>
            <pc:sldMk cId="807583858" sldId="267"/>
            <ac:picMk id="2" creationId="{624CC5CB-3620-41C0-B504-999AA30C5A66}"/>
          </ac:picMkLst>
        </pc:picChg>
        <pc:picChg chg="add del mod">
          <ac:chgData name="D'Amico Giulia" userId="e220b2c8-c03e-4f7c-8f27-3010a078fd65" providerId="ADAL" clId="{946BC7C1-869C-4B57-BD1C-465ECAAAE3B8}" dt="2025-04-23T07:57:50.558" v="1856" actId="478"/>
          <ac:picMkLst>
            <pc:docMk/>
            <pc:sldMk cId="807583858" sldId="267"/>
            <ac:picMk id="3" creationId="{4FE83802-6617-4C95-BDD7-56AB6EA0606D}"/>
          </ac:picMkLst>
        </pc:picChg>
        <pc:picChg chg="add del mod">
          <ac:chgData name="D'Amico Giulia" userId="e220b2c8-c03e-4f7c-8f27-3010a078fd65" providerId="ADAL" clId="{946BC7C1-869C-4B57-BD1C-465ECAAAE3B8}" dt="2025-04-23T08:03:51.948" v="1924" actId="478"/>
          <ac:picMkLst>
            <pc:docMk/>
            <pc:sldMk cId="807583858" sldId="267"/>
            <ac:picMk id="4" creationId="{0691A0D3-AB10-4EE3-B392-CD3F90448BDA}"/>
          </ac:picMkLst>
        </pc:picChg>
        <pc:picChg chg="add del mod">
          <ac:chgData name="D'Amico Giulia" userId="e220b2c8-c03e-4f7c-8f27-3010a078fd65" providerId="ADAL" clId="{946BC7C1-869C-4B57-BD1C-465ECAAAE3B8}" dt="2025-04-23T07:59:48.121" v="1870" actId="478"/>
          <ac:picMkLst>
            <pc:docMk/>
            <pc:sldMk cId="807583858" sldId="267"/>
            <ac:picMk id="5" creationId="{08E03818-0DF0-4B77-9185-BEDDFF2F9686}"/>
          </ac:picMkLst>
        </pc:picChg>
        <pc:picChg chg="add del mod">
          <ac:chgData name="D'Amico Giulia" userId="e220b2c8-c03e-4f7c-8f27-3010a078fd65" providerId="ADAL" clId="{946BC7C1-869C-4B57-BD1C-465ECAAAE3B8}" dt="2025-04-23T08:00:24.659" v="1885" actId="478"/>
          <ac:picMkLst>
            <pc:docMk/>
            <pc:sldMk cId="807583858" sldId="267"/>
            <ac:picMk id="6" creationId="{3E2391FC-B548-4ECC-9215-72E324FCB8AE}"/>
          </ac:picMkLst>
        </pc:picChg>
        <pc:picChg chg="add del mod">
          <ac:chgData name="D'Amico Giulia" userId="e220b2c8-c03e-4f7c-8f27-3010a078fd65" providerId="ADAL" clId="{946BC7C1-869C-4B57-BD1C-465ECAAAE3B8}" dt="2025-04-23T08:01:28.943" v="1903" actId="478"/>
          <ac:picMkLst>
            <pc:docMk/>
            <pc:sldMk cId="807583858" sldId="267"/>
            <ac:picMk id="7" creationId="{EC8CCCD5-2CB6-4650-8CF6-E5781BE233D6}"/>
          </ac:picMkLst>
        </pc:picChg>
        <pc:picChg chg="add del">
          <ac:chgData name="D'Amico Giulia" userId="e220b2c8-c03e-4f7c-8f27-3010a078fd65" providerId="ADAL" clId="{946BC7C1-869C-4B57-BD1C-465ECAAAE3B8}" dt="2025-04-29T07:00:15.494" v="7537"/>
          <ac:picMkLst>
            <pc:docMk/>
            <pc:sldMk cId="807583858" sldId="267"/>
            <ac:picMk id="9" creationId="{30ED6410-58CF-4AC2-B31A-16F52CF1458E}"/>
          </ac:picMkLst>
        </pc:picChg>
        <pc:picChg chg="add del mod">
          <ac:chgData name="D'Amico Giulia" userId="e220b2c8-c03e-4f7c-8f27-3010a078fd65" providerId="ADAL" clId="{946BC7C1-869C-4B57-BD1C-465ECAAAE3B8}" dt="2025-04-23T08:03:51.397" v="1923" actId="478"/>
          <ac:picMkLst>
            <pc:docMk/>
            <pc:sldMk cId="807583858" sldId="267"/>
            <ac:picMk id="9" creationId="{FC0662BF-225B-48DA-BB77-862782ECD0D4}"/>
          </ac:picMkLst>
        </pc:picChg>
        <pc:picChg chg="add mod">
          <ac:chgData name="D'Amico Giulia" userId="e220b2c8-c03e-4f7c-8f27-3010a078fd65" providerId="ADAL" clId="{946BC7C1-869C-4B57-BD1C-465ECAAAE3B8}" dt="2025-04-23T08:04:20.337" v="1928" actId="14100"/>
          <ac:picMkLst>
            <pc:docMk/>
            <pc:sldMk cId="807583858" sldId="267"/>
            <ac:picMk id="10" creationId="{997A1DFA-31ED-4C44-AAEA-BBD645F39E7B}"/>
          </ac:picMkLst>
        </pc:picChg>
        <pc:picChg chg="add mod">
          <ac:chgData name="D'Amico Giulia" userId="e220b2c8-c03e-4f7c-8f27-3010a078fd65" providerId="ADAL" clId="{946BC7C1-869C-4B57-BD1C-465ECAAAE3B8}" dt="2025-04-23T08:05:50.959" v="1938" actId="1076"/>
          <ac:picMkLst>
            <pc:docMk/>
            <pc:sldMk cId="807583858" sldId="267"/>
            <ac:picMk id="11" creationId="{CC6C90C8-680F-4C75-969F-FA9F9B678BE9}"/>
          </ac:picMkLst>
        </pc:picChg>
        <pc:picChg chg="add mod">
          <ac:chgData name="D'Amico Giulia" userId="e220b2c8-c03e-4f7c-8f27-3010a078fd65" providerId="ADAL" clId="{946BC7C1-869C-4B57-BD1C-465ECAAAE3B8}" dt="2025-04-29T07:00:43.608" v="7545" actId="1076"/>
          <ac:picMkLst>
            <pc:docMk/>
            <pc:sldMk cId="807583858" sldId="267"/>
            <ac:picMk id="12" creationId="{E57D210A-5E96-4A65-B612-E7FD41CA8257}"/>
          </ac:picMkLst>
        </pc:picChg>
        <pc:picChg chg="add mod">
          <ac:chgData name="D'Amico Giulia" userId="e220b2c8-c03e-4f7c-8f27-3010a078fd65" providerId="ADAL" clId="{946BC7C1-869C-4B57-BD1C-465ECAAAE3B8}" dt="2025-04-29T07:00:39.257" v="7544" actId="1076"/>
          <ac:picMkLst>
            <pc:docMk/>
            <pc:sldMk cId="807583858" sldId="267"/>
            <ac:picMk id="13" creationId="{98F7FD6F-3ED4-40FE-B96F-8789145403D1}"/>
          </ac:picMkLst>
        </pc:picChg>
        <pc:picChg chg="add mod">
          <ac:chgData name="D'Amico Giulia" userId="e220b2c8-c03e-4f7c-8f27-3010a078fd65" providerId="ADAL" clId="{946BC7C1-869C-4B57-BD1C-465ECAAAE3B8}" dt="2025-04-29T07:00:36.831" v="7543" actId="1076"/>
          <ac:picMkLst>
            <pc:docMk/>
            <pc:sldMk cId="807583858" sldId="267"/>
            <ac:picMk id="14" creationId="{ABDD7631-CFF8-4C46-8BAD-B618BD3FA813}"/>
          </ac:picMkLst>
        </pc:picChg>
      </pc:sldChg>
      <pc:sldChg chg="addSp delSp modSp add ord setBg">
        <pc:chgData name="D'Amico Giulia" userId="e220b2c8-c03e-4f7c-8f27-3010a078fd65" providerId="ADAL" clId="{946BC7C1-869C-4B57-BD1C-465ECAAAE3B8}" dt="2025-04-29T07:18:52.720" v="7845" actId="403"/>
        <pc:sldMkLst>
          <pc:docMk/>
          <pc:sldMk cId="2285480859" sldId="268"/>
        </pc:sldMkLst>
        <pc:spChg chg="add mod">
          <ac:chgData name="D'Amico Giulia" userId="e220b2c8-c03e-4f7c-8f27-3010a078fd65" providerId="ADAL" clId="{946BC7C1-869C-4B57-BD1C-465ECAAAE3B8}" dt="2025-04-29T07:08:10.615" v="7671" actId="6549"/>
          <ac:spMkLst>
            <pc:docMk/>
            <pc:sldMk cId="2285480859" sldId="268"/>
            <ac:spMk id="3" creationId="{367141AA-56B3-4CBE-8A32-1F3E9D33A15F}"/>
          </ac:spMkLst>
        </pc:spChg>
        <pc:spChg chg="add del mod">
          <ac:chgData name="D'Amico Giulia" userId="e220b2c8-c03e-4f7c-8f27-3010a078fd65" providerId="ADAL" clId="{946BC7C1-869C-4B57-BD1C-465ECAAAE3B8}" dt="2025-04-24T08:51:04.910" v="7331" actId="478"/>
          <ac:spMkLst>
            <pc:docMk/>
            <pc:sldMk cId="2285480859" sldId="268"/>
            <ac:spMk id="4" creationId="{FDC11637-8AA1-4658-B467-FEF572F8572F}"/>
          </ac:spMkLst>
        </pc:spChg>
        <pc:spChg chg="add mod">
          <ac:chgData name="D'Amico Giulia" userId="e220b2c8-c03e-4f7c-8f27-3010a078fd65" providerId="ADAL" clId="{946BC7C1-869C-4B57-BD1C-465ECAAAE3B8}" dt="2025-04-29T07:18:52.720" v="7845" actId="403"/>
          <ac:spMkLst>
            <pc:docMk/>
            <pc:sldMk cId="2285480859" sldId="268"/>
            <ac:spMk id="5" creationId="{DD0DF08E-8F19-42D4-A918-6744F9F2F6F4}"/>
          </ac:spMkLst>
        </pc:spChg>
        <pc:picChg chg="del">
          <ac:chgData name="D'Amico Giulia" userId="e220b2c8-c03e-4f7c-8f27-3010a078fd65" providerId="ADAL" clId="{946BC7C1-869C-4B57-BD1C-465ECAAAE3B8}" dt="2025-04-29T07:07:50.466" v="7662" actId="478"/>
          <ac:picMkLst>
            <pc:docMk/>
            <pc:sldMk cId="2285480859" sldId="268"/>
            <ac:picMk id="2" creationId="{624CC5CB-3620-41C0-B504-999AA30C5A66}"/>
          </ac:picMkLst>
        </pc:picChg>
      </pc:sldChg>
      <pc:sldChg chg="addSp delSp modSp add ord setBg">
        <pc:chgData name="D'Amico Giulia" userId="e220b2c8-c03e-4f7c-8f27-3010a078fd65" providerId="ADAL" clId="{946BC7C1-869C-4B57-BD1C-465ECAAAE3B8}" dt="2025-04-29T06:57:36.135" v="7511" actId="2711"/>
        <pc:sldMkLst>
          <pc:docMk/>
          <pc:sldMk cId="2872030686" sldId="269"/>
        </pc:sldMkLst>
        <pc:spChg chg="add mod">
          <ac:chgData name="D'Amico Giulia" userId="e220b2c8-c03e-4f7c-8f27-3010a078fd65" providerId="ADAL" clId="{946BC7C1-869C-4B57-BD1C-465ECAAAE3B8}" dt="2025-04-29T06:57:36.135" v="7511" actId="2711"/>
          <ac:spMkLst>
            <pc:docMk/>
            <pc:sldMk cId="2872030686" sldId="269"/>
            <ac:spMk id="3" creationId="{3A8DB15E-9186-4A1D-A394-577AC6B5DE40}"/>
          </ac:spMkLst>
        </pc:spChg>
        <pc:spChg chg="add mod">
          <ac:chgData name="D'Amico Giulia" userId="e220b2c8-c03e-4f7c-8f27-3010a078fd65" providerId="ADAL" clId="{946BC7C1-869C-4B57-BD1C-465ECAAAE3B8}" dt="2025-04-29T06:57:30.929" v="7510" actId="2711"/>
          <ac:spMkLst>
            <pc:docMk/>
            <pc:sldMk cId="2872030686" sldId="269"/>
            <ac:spMk id="6" creationId="{72CD8CE6-9E1C-4FC9-8C8A-00676CA51B8A}"/>
          </ac:spMkLst>
        </pc:spChg>
        <pc:spChg chg="add del mod">
          <ac:chgData name="D'Amico Giulia" userId="e220b2c8-c03e-4f7c-8f27-3010a078fd65" providerId="ADAL" clId="{946BC7C1-869C-4B57-BD1C-465ECAAAE3B8}" dt="2025-04-29T06:53:53.048" v="7470"/>
          <ac:spMkLst>
            <pc:docMk/>
            <pc:sldMk cId="2872030686" sldId="269"/>
            <ac:spMk id="7" creationId="{B3B2AF83-51BD-4B68-ACDE-D29B741BA54D}"/>
          </ac:spMkLst>
        </pc:spChg>
        <pc:picChg chg="del">
          <ac:chgData name="D'Amico Giulia" userId="e220b2c8-c03e-4f7c-8f27-3010a078fd65" providerId="ADAL" clId="{946BC7C1-869C-4B57-BD1C-465ECAAAE3B8}" dt="2025-04-29T06:53:53.032" v="7468" actId="478"/>
          <ac:picMkLst>
            <pc:docMk/>
            <pc:sldMk cId="2872030686" sldId="269"/>
            <ac:picMk id="2" creationId="{624CC5CB-3620-41C0-B504-999AA30C5A66}"/>
          </ac:picMkLst>
        </pc:picChg>
        <pc:picChg chg="add del mod">
          <ac:chgData name="D'Amico Giulia" userId="e220b2c8-c03e-4f7c-8f27-3010a078fd65" providerId="ADAL" clId="{946BC7C1-869C-4B57-BD1C-465ECAAAE3B8}" dt="2025-04-23T07:48:05.319" v="1745" actId="478"/>
          <ac:picMkLst>
            <pc:docMk/>
            <pc:sldMk cId="2872030686" sldId="269"/>
            <ac:picMk id="3" creationId="{B4D54245-4488-4DCE-8978-9DBC2EB1A494}"/>
          </ac:picMkLst>
        </pc:picChg>
        <pc:picChg chg="add mod">
          <ac:chgData name="D'Amico Giulia" userId="e220b2c8-c03e-4f7c-8f27-3010a078fd65" providerId="ADAL" clId="{946BC7C1-869C-4B57-BD1C-465ECAAAE3B8}" dt="2025-04-29T06:54:11.392" v="7475" actId="1076"/>
          <ac:picMkLst>
            <pc:docMk/>
            <pc:sldMk cId="2872030686" sldId="269"/>
            <ac:picMk id="4" creationId="{8DCBDACC-B12C-45CF-B8BF-C13F746A68DC}"/>
          </ac:picMkLst>
        </pc:picChg>
        <pc:picChg chg="add mod">
          <ac:chgData name="D'Amico Giulia" userId="e220b2c8-c03e-4f7c-8f27-3010a078fd65" providerId="ADAL" clId="{946BC7C1-869C-4B57-BD1C-465ECAAAE3B8}" dt="2025-04-29T06:54:03.863" v="7473" actId="1076"/>
          <ac:picMkLst>
            <pc:docMk/>
            <pc:sldMk cId="2872030686" sldId="269"/>
            <ac:picMk id="5" creationId="{4E98D6EF-BD06-4B60-8798-5B879FD6AC3E}"/>
          </ac:picMkLst>
        </pc:picChg>
      </pc:sldChg>
      <pc:sldChg chg="addSp delSp modSp add setBg">
        <pc:chgData name="D'Amico Giulia" userId="e220b2c8-c03e-4f7c-8f27-3010a078fd65" providerId="ADAL" clId="{946BC7C1-869C-4B57-BD1C-465ECAAAE3B8}" dt="2025-04-29T06:55:30.308" v="7491" actId="14100"/>
        <pc:sldMkLst>
          <pc:docMk/>
          <pc:sldMk cId="3121406034" sldId="270"/>
        </pc:sldMkLst>
        <pc:spChg chg="add mod">
          <ac:chgData name="D'Amico Giulia" userId="e220b2c8-c03e-4f7c-8f27-3010a078fd65" providerId="ADAL" clId="{946BC7C1-869C-4B57-BD1C-465ECAAAE3B8}" dt="2025-04-29T06:55:30.308" v="7491" actId="14100"/>
          <ac:spMkLst>
            <pc:docMk/>
            <pc:sldMk cId="3121406034" sldId="270"/>
            <ac:spMk id="4" creationId="{706EAB94-59A8-4609-9807-7F482BC3C1D6}"/>
          </ac:spMkLst>
        </pc:spChg>
        <pc:spChg chg="add mod">
          <ac:chgData name="D'Amico Giulia" userId="e220b2c8-c03e-4f7c-8f27-3010a078fd65" providerId="ADAL" clId="{946BC7C1-869C-4B57-BD1C-465ECAAAE3B8}" dt="2025-04-29T06:53:31.159" v="7461" actId="1076"/>
          <ac:spMkLst>
            <pc:docMk/>
            <pc:sldMk cId="3121406034" sldId="270"/>
            <ac:spMk id="5" creationId="{0A37A2E3-EF3D-4BF2-9D5C-B5941ED288CE}"/>
          </ac:spMkLst>
        </pc:spChg>
        <pc:picChg chg="del">
          <ac:chgData name="D'Amico Giulia" userId="e220b2c8-c03e-4f7c-8f27-3010a078fd65" providerId="ADAL" clId="{946BC7C1-869C-4B57-BD1C-465ECAAAE3B8}" dt="2025-04-29T06:52:54.521" v="7436" actId="478"/>
          <ac:picMkLst>
            <pc:docMk/>
            <pc:sldMk cId="3121406034" sldId="270"/>
            <ac:picMk id="2" creationId="{624CC5CB-3620-41C0-B504-999AA30C5A66}"/>
          </ac:picMkLst>
        </pc:picChg>
        <pc:picChg chg="add mod">
          <ac:chgData name="D'Amico Giulia" userId="e220b2c8-c03e-4f7c-8f27-3010a078fd65" providerId="ADAL" clId="{946BC7C1-869C-4B57-BD1C-465ECAAAE3B8}" dt="2025-04-29T06:53:27.899" v="7460" actId="14100"/>
          <ac:picMkLst>
            <pc:docMk/>
            <pc:sldMk cId="3121406034" sldId="270"/>
            <ac:picMk id="3" creationId="{CC305FD4-F90C-4D48-8315-17B2CE59E28E}"/>
          </ac:picMkLst>
        </pc:picChg>
      </pc:sldChg>
      <pc:sldChg chg="addSp delSp modSp add setBg">
        <pc:chgData name="D'Amico Giulia" userId="e220b2c8-c03e-4f7c-8f27-3010a078fd65" providerId="ADAL" clId="{946BC7C1-869C-4B57-BD1C-465ECAAAE3B8}" dt="2025-04-29T06:57:15.387" v="7509" actId="2711"/>
        <pc:sldMkLst>
          <pc:docMk/>
          <pc:sldMk cId="3462607568" sldId="271"/>
        </pc:sldMkLst>
        <pc:spChg chg="add mod">
          <ac:chgData name="D'Amico Giulia" userId="e220b2c8-c03e-4f7c-8f27-3010a078fd65" providerId="ADAL" clId="{946BC7C1-869C-4B57-BD1C-465ECAAAE3B8}" dt="2025-04-29T06:57:09.596" v="7508" actId="2711"/>
          <ac:spMkLst>
            <pc:docMk/>
            <pc:sldMk cId="3462607568" sldId="271"/>
            <ac:spMk id="4" creationId="{A98D00BA-24D5-462D-816D-797991E96568}"/>
          </ac:spMkLst>
        </pc:spChg>
        <pc:spChg chg="add del mod">
          <ac:chgData name="D'Amico Giulia" userId="e220b2c8-c03e-4f7c-8f27-3010a078fd65" providerId="ADAL" clId="{946BC7C1-869C-4B57-BD1C-465ECAAAE3B8}" dt="2025-04-23T07:34:42.644" v="1065" actId="478"/>
          <ac:spMkLst>
            <pc:docMk/>
            <pc:sldMk cId="3462607568" sldId="271"/>
            <ac:spMk id="6" creationId="{CBE0B3E6-30AF-40B2-AE52-40260D48B752}"/>
          </ac:spMkLst>
        </pc:spChg>
        <pc:spChg chg="add mod">
          <ac:chgData name="D'Amico Giulia" userId="e220b2c8-c03e-4f7c-8f27-3010a078fd65" providerId="ADAL" clId="{946BC7C1-869C-4B57-BD1C-465ECAAAE3B8}" dt="2025-04-29T06:57:15.387" v="7509" actId="2711"/>
          <ac:spMkLst>
            <pc:docMk/>
            <pc:sldMk cId="3462607568" sldId="271"/>
            <ac:spMk id="8" creationId="{E1A38BCB-E244-4C7C-B8F5-D26DDECEC9C9}"/>
          </ac:spMkLst>
        </pc:spChg>
        <pc:spChg chg="add mod">
          <ac:chgData name="D'Amico Giulia" userId="e220b2c8-c03e-4f7c-8f27-3010a078fd65" providerId="ADAL" clId="{946BC7C1-869C-4B57-BD1C-465ECAAAE3B8}" dt="2025-04-29T06:55:19.325" v="7490" actId="207"/>
          <ac:spMkLst>
            <pc:docMk/>
            <pc:sldMk cId="3462607568" sldId="271"/>
            <ac:spMk id="9" creationId="{13C40E09-2B6C-4DFC-AA0C-7FFA8700C920}"/>
          </ac:spMkLst>
        </pc:spChg>
        <pc:picChg chg="del">
          <ac:chgData name="D'Amico Giulia" userId="e220b2c8-c03e-4f7c-8f27-3010a078fd65" providerId="ADAL" clId="{946BC7C1-869C-4B57-BD1C-465ECAAAE3B8}" dt="2025-04-29T06:52:16.070" v="7429" actId="478"/>
          <ac:picMkLst>
            <pc:docMk/>
            <pc:sldMk cId="3462607568" sldId="271"/>
            <ac:picMk id="2" creationId="{624CC5CB-3620-41C0-B504-999AA30C5A66}"/>
          </ac:picMkLst>
        </pc:picChg>
        <pc:picChg chg="add mod">
          <ac:chgData name="D'Amico Giulia" userId="e220b2c8-c03e-4f7c-8f27-3010a078fd65" providerId="ADAL" clId="{946BC7C1-869C-4B57-BD1C-465ECAAAE3B8}" dt="2025-04-23T07:46:31.208" v="1722" actId="1076"/>
          <ac:picMkLst>
            <pc:docMk/>
            <pc:sldMk cId="3462607568" sldId="271"/>
            <ac:picMk id="3" creationId="{06731301-0B6F-4A77-A5B4-B9B8E50CF3C2}"/>
          </ac:picMkLst>
        </pc:picChg>
        <pc:picChg chg="add del mod">
          <ac:chgData name="D'Amico Giulia" userId="e220b2c8-c03e-4f7c-8f27-3010a078fd65" providerId="ADAL" clId="{946BC7C1-869C-4B57-BD1C-465ECAAAE3B8}" dt="2025-04-23T07:34:58.370" v="1066"/>
          <ac:picMkLst>
            <pc:docMk/>
            <pc:sldMk cId="3462607568" sldId="271"/>
            <ac:picMk id="5" creationId="{11DF0B47-4E88-4215-BA76-D03A081A43F3}"/>
          </ac:picMkLst>
        </pc:picChg>
        <pc:picChg chg="add mod">
          <ac:chgData name="D'Amico Giulia" userId="e220b2c8-c03e-4f7c-8f27-3010a078fd65" providerId="ADAL" clId="{946BC7C1-869C-4B57-BD1C-465ECAAAE3B8}" dt="2025-04-29T06:52:21.803" v="7432" actId="1076"/>
          <ac:picMkLst>
            <pc:docMk/>
            <pc:sldMk cId="3462607568" sldId="271"/>
            <ac:picMk id="7" creationId="{7453C195-330D-4813-B8A6-0A8FFE3605CC}"/>
          </ac:picMkLst>
        </pc:picChg>
      </pc:sldChg>
      <pc:sldChg chg="addSp delSp modSp add setBg">
        <pc:chgData name="D'Amico Giulia" userId="e220b2c8-c03e-4f7c-8f27-3010a078fd65" providerId="ADAL" clId="{946BC7C1-869C-4B57-BD1C-465ECAAAE3B8}" dt="2025-04-29T07:15:24.229" v="7806" actId="1076"/>
        <pc:sldMkLst>
          <pc:docMk/>
          <pc:sldMk cId="1307492858" sldId="273"/>
        </pc:sldMkLst>
        <pc:spChg chg="mod">
          <ac:chgData name="D'Amico Giulia" userId="e220b2c8-c03e-4f7c-8f27-3010a078fd65" providerId="ADAL" clId="{946BC7C1-869C-4B57-BD1C-465ECAAAE3B8}" dt="2025-04-29T07:15:19.109" v="7804" actId="403"/>
          <ac:spMkLst>
            <pc:docMk/>
            <pc:sldMk cId="1307492858" sldId="273"/>
            <ac:spMk id="4" creationId="{706EAB94-59A8-4609-9807-7F482BC3C1D6}"/>
          </ac:spMkLst>
        </pc:spChg>
        <pc:spChg chg="mod">
          <ac:chgData name="D'Amico Giulia" userId="e220b2c8-c03e-4f7c-8f27-3010a078fd65" providerId="ADAL" clId="{946BC7C1-869C-4B57-BD1C-465ECAAAE3B8}" dt="2025-04-29T07:15:10.189" v="7802" actId="6549"/>
          <ac:spMkLst>
            <pc:docMk/>
            <pc:sldMk cId="1307492858" sldId="273"/>
            <ac:spMk id="5" creationId="{0A37A2E3-EF3D-4BF2-9D5C-B5941ED288CE}"/>
          </ac:spMkLst>
        </pc:spChg>
        <pc:picChg chg="del">
          <ac:chgData name="D'Amico Giulia" userId="e220b2c8-c03e-4f7c-8f27-3010a078fd65" providerId="ADAL" clId="{946BC7C1-869C-4B57-BD1C-465ECAAAE3B8}" dt="2025-04-29T06:54:25.623" v="7479" actId="478"/>
          <ac:picMkLst>
            <pc:docMk/>
            <pc:sldMk cId="1307492858" sldId="273"/>
            <ac:picMk id="2" creationId="{624CC5CB-3620-41C0-B504-999AA30C5A66}"/>
          </ac:picMkLst>
        </pc:picChg>
        <pc:picChg chg="add del">
          <ac:chgData name="D'Amico Giulia" userId="e220b2c8-c03e-4f7c-8f27-3010a078fd65" providerId="ADAL" clId="{946BC7C1-869C-4B57-BD1C-465ECAAAE3B8}" dt="2025-04-23T07:42:04.893" v="1290" actId="478"/>
          <ac:picMkLst>
            <pc:docMk/>
            <pc:sldMk cId="1307492858" sldId="273"/>
            <ac:picMk id="3" creationId="{CC305FD4-F90C-4D48-8315-17B2CE59E28E}"/>
          </ac:picMkLst>
        </pc:picChg>
        <pc:picChg chg="add del">
          <ac:chgData name="D'Amico Giulia" userId="e220b2c8-c03e-4f7c-8f27-3010a078fd65" providerId="ADAL" clId="{946BC7C1-869C-4B57-BD1C-465ECAAAE3B8}" dt="2025-04-23T07:41:55.080" v="1286"/>
          <ac:picMkLst>
            <pc:docMk/>
            <pc:sldMk cId="1307492858" sldId="273"/>
            <ac:picMk id="6" creationId="{BABD0E67-E5A5-4588-A6BF-09DB66E0B1D5}"/>
          </ac:picMkLst>
        </pc:picChg>
        <pc:picChg chg="add mod">
          <ac:chgData name="D'Amico Giulia" userId="e220b2c8-c03e-4f7c-8f27-3010a078fd65" providerId="ADAL" clId="{946BC7C1-869C-4B57-BD1C-465ECAAAE3B8}" dt="2025-04-29T07:15:24.229" v="7806" actId="1076"/>
          <ac:picMkLst>
            <pc:docMk/>
            <pc:sldMk cId="1307492858" sldId="273"/>
            <ac:picMk id="7" creationId="{7B211E48-1FC9-48B9-AF11-572B7C3BE688}"/>
          </ac:picMkLst>
        </pc:picChg>
      </pc:sldChg>
      <pc:sldChg chg="addSp delSp modSp add ord setBg">
        <pc:chgData name="D'Amico Giulia" userId="e220b2c8-c03e-4f7c-8f27-3010a078fd65" providerId="ADAL" clId="{946BC7C1-869C-4B57-BD1C-465ECAAAE3B8}" dt="2025-04-29T07:07:37.405" v="7660" actId="478"/>
        <pc:sldMkLst>
          <pc:docMk/>
          <pc:sldMk cId="870759710" sldId="275"/>
        </pc:sldMkLst>
        <pc:spChg chg="add del">
          <ac:chgData name="D'Amico Giulia" userId="e220b2c8-c03e-4f7c-8f27-3010a078fd65" providerId="ADAL" clId="{946BC7C1-869C-4B57-BD1C-465ECAAAE3B8}" dt="2025-04-24T08:29:01.725" v="6904" actId="12084"/>
          <ac:spMkLst>
            <pc:docMk/>
            <pc:sldMk cId="870759710" sldId="275"/>
            <ac:spMk id="3" creationId="{15B78692-7BC2-4CD8-8415-83B1D2D282C5}"/>
          </ac:spMkLst>
        </pc:spChg>
        <pc:spChg chg="add del mod">
          <ac:chgData name="D'Amico Giulia" userId="e220b2c8-c03e-4f7c-8f27-3010a078fd65" providerId="ADAL" clId="{946BC7C1-869C-4B57-BD1C-465ECAAAE3B8}" dt="2025-04-24T08:33:10.552" v="7138" actId="12084"/>
          <ac:spMkLst>
            <pc:docMk/>
            <pc:sldMk cId="870759710" sldId="275"/>
            <ac:spMk id="5" creationId="{0DBCF4C4-530D-480F-BF9F-82273AAF5407}"/>
          </ac:spMkLst>
        </pc:spChg>
        <pc:graphicFrameChg chg="add mod">
          <ac:chgData name="D'Amico Giulia" userId="e220b2c8-c03e-4f7c-8f27-3010a078fd65" providerId="ADAL" clId="{946BC7C1-869C-4B57-BD1C-465ECAAAE3B8}" dt="2025-04-29T07:02:25.669" v="7563"/>
          <ac:graphicFrameMkLst>
            <pc:docMk/>
            <pc:sldMk cId="870759710" sldId="275"/>
            <ac:graphicFrameMk id="4" creationId="{930E5047-DD83-4757-8A02-91B508123750}"/>
          </ac:graphicFrameMkLst>
        </pc:graphicFrameChg>
        <pc:graphicFrameChg chg="add mod">
          <ac:chgData name="D'Amico Giulia" userId="e220b2c8-c03e-4f7c-8f27-3010a078fd65" providerId="ADAL" clId="{946BC7C1-869C-4B57-BD1C-465ECAAAE3B8}" dt="2025-04-29T07:02:17.100" v="7561" actId="1076"/>
          <ac:graphicFrameMkLst>
            <pc:docMk/>
            <pc:sldMk cId="870759710" sldId="275"/>
            <ac:graphicFrameMk id="6" creationId="{67D24DC3-6E5B-4905-AF0D-6520DD9350E8}"/>
          </ac:graphicFrameMkLst>
        </pc:graphicFrameChg>
        <pc:picChg chg="del">
          <ac:chgData name="D'Amico Giulia" userId="e220b2c8-c03e-4f7c-8f27-3010a078fd65" providerId="ADAL" clId="{946BC7C1-869C-4B57-BD1C-465ECAAAE3B8}" dt="2025-04-29T07:07:37.405" v="7660" actId="478"/>
          <ac:picMkLst>
            <pc:docMk/>
            <pc:sldMk cId="870759710" sldId="275"/>
            <ac:picMk id="2" creationId="{624CC5CB-3620-41C0-B504-999AA30C5A66}"/>
          </ac:picMkLst>
        </pc:picChg>
      </pc:sldChg>
      <pc:sldChg chg="addSp delSp modSp add setBg">
        <pc:chgData name="D'Amico Giulia" userId="e220b2c8-c03e-4f7c-8f27-3010a078fd65" providerId="ADAL" clId="{946BC7C1-869C-4B57-BD1C-465ECAAAE3B8}" dt="2025-04-29T07:18:33.374" v="7840" actId="14100"/>
        <pc:sldMkLst>
          <pc:docMk/>
          <pc:sldMk cId="2222154813" sldId="276"/>
        </pc:sldMkLst>
        <pc:spChg chg="add mod">
          <ac:chgData name="D'Amico Giulia" userId="e220b2c8-c03e-4f7c-8f27-3010a078fd65" providerId="ADAL" clId="{946BC7C1-869C-4B57-BD1C-465ECAAAE3B8}" dt="2025-04-29T07:18:15.538" v="7836" actId="14100"/>
          <ac:spMkLst>
            <pc:docMk/>
            <pc:sldMk cId="2222154813" sldId="276"/>
            <ac:spMk id="3" creationId="{EA094298-3123-425D-99CB-4B31C134DA18}"/>
          </ac:spMkLst>
        </pc:spChg>
        <pc:spChg chg="add mod">
          <ac:chgData name="D'Amico Giulia" userId="e220b2c8-c03e-4f7c-8f27-3010a078fd65" providerId="ADAL" clId="{946BC7C1-869C-4B57-BD1C-465ECAAAE3B8}" dt="2025-04-29T07:03:47.485" v="7594" actId="207"/>
          <ac:spMkLst>
            <pc:docMk/>
            <pc:sldMk cId="2222154813" sldId="276"/>
            <ac:spMk id="4" creationId="{2EF4F3CF-1830-4D3E-BCB3-71B065A5045A}"/>
          </ac:spMkLst>
        </pc:spChg>
        <pc:spChg chg="add mod">
          <ac:chgData name="D'Amico Giulia" userId="e220b2c8-c03e-4f7c-8f27-3010a078fd65" providerId="ADAL" clId="{946BC7C1-869C-4B57-BD1C-465ECAAAE3B8}" dt="2025-04-29T07:03:30.615" v="7584" actId="14100"/>
          <ac:spMkLst>
            <pc:docMk/>
            <pc:sldMk cId="2222154813" sldId="276"/>
            <ac:spMk id="5" creationId="{155119CF-3AE6-47AB-BD07-1FA1A5D3BEA7}"/>
          </ac:spMkLst>
        </pc:spChg>
        <pc:spChg chg="add mod">
          <ac:chgData name="D'Amico Giulia" userId="e220b2c8-c03e-4f7c-8f27-3010a078fd65" providerId="ADAL" clId="{946BC7C1-869C-4B57-BD1C-465ECAAAE3B8}" dt="2025-04-29T07:18:33.374" v="7840" actId="14100"/>
          <ac:spMkLst>
            <pc:docMk/>
            <pc:sldMk cId="2222154813" sldId="276"/>
            <ac:spMk id="8" creationId="{C9328BA6-40F9-454D-BFFB-55A3A11C18D5}"/>
          </ac:spMkLst>
        </pc:spChg>
        <pc:spChg chg="add mod">
          <ac:chgData name="D'Amico Giulia" userId="e220b2c8-c03e-4f7c-8f27-3010a078fd65" providerId="ADAL" clId="{946BC7C1-869C-4B57-BD1C-465ECAAAE3B8}" dt="2025-04-29T07:18:31.343" v="7839" actId="1076"/>
          <ac:spMkLst>
            <pc:docMk/>
            <pc:sldMk cId="2222154813" sldId="276"/>
            <ac:spMk id="9" creationId="{CBAEA422-5FF6-4B47-99FA-D2168560B0D6}"/>
          </ac:spMkLst>
        </pc:spChg>
        <pc:spChg chg="add mod">
          <ac:chgData name="D'Amico Giulia" userId="e220b2c8-c03e-4f7c-8f27-3010a078fd65" providerId="ADAL" clId="{946BC7C1-869C-4B57-BD1C-465ECAAAE3B8}" dt="2025-04-29T07:17:55.865" v="7831" actId="207"/>
          <ac:spMkLst>
            <pc:docMk/>
            <pc:sldMk cId="2222154813" sldId="276"/>
            <ac:spMk id="10" creationId="{6868AC5B-769C-425F-8AA8-C519F5121224}"/>
          </ac:spMkLst>
        </pc:spChg>
        <pc:spChg chg="add mod">
          <ac:chgData name="D'Amico Giulia" userId="e220b2c8-c03e-4f7c-8f27-3010a078fd65" providerId="ADAL" clId="{946BC7C1-869C-4B57-BD1C-465ECAAAE3B8}" dt="2025-04-29T07:18:28.852" v="7838" actId="14100"/>
          <ac:spMkLst>
            <pc:docMk/>
            <pc:sldMk cId="2222154813" sldId="276"/>
            <ac:spMk id="15" creationId="{53B71B66-1E37-4FF6-AC68-AF489D28DC55}"/>
          </ac:spMkLst>
        </pc:spChg>
        <pc:picChg chg="del">
          <ac:chgData name="D'Amico Giulia" userId="e220b2c8-c03e-4f7c-8f27-3010a078fd65" providerId="ADAL" clId="{946BC7C1-869C-4B57-BD1C-465ECAAAE3B8}" dt="2025-04-29T07:07:34.949" v="7659" actId="478"/>
          <ac:picMkLst>
            <pc:docMk/>
            <pc:sldMk cId="2222154813" sldId="276"/>
            <ac:picMk id="2" creationId="{624CC5CB-3620-41C0-B504-999AA30C5A66}"/>
          </ac:picMkLst>
        </pc:picChg>
        <pc:cxnChg chg="add mod">
          <ac:chgData name="D'Amico Giulia" userId="e220b2c8-c03e-4f7c-8f27-3010a078fd65" providerId="ADAL" clId="{946BC7C1-869C-4B57-BD1C-465ECAAAE3B8}" dt="2025-04-29T07:04:29.262" v="7605" actId="692"/>
          <ac:cxnSpMkLst>
            <pc:docMk/>
            <pc:sldMk cId="2222154813" sldId="276"/>
            <ac:cxnSpMk id="7" creationId="{F47BFBAA-74DE-4BCC-A6C2-08BC190DD39C}"/>
          </ac:cxnSpMkLst>
        </pc:cxnChg>
        <pc:cxnChg chg="add mod">
          <ac:chgData name="D'Amico Giulia" userId="e220b2c8-c03e-4f7c-8f27-3010a078fd65" providerId="ADAL" clId="{946BC7C1-869C-4B57-BD1C-465ECAAAE3B8}" dt="2025-04-29T07:04:34.665" v="7606" actId="692"/>
          <ac:cxnSpMkLst>
            <pc:docMk/>
            <pc:sldMk cId="2222154813" sldId="276"/>
            <ac:cxnSpMk id="11" creationId="{9808B0DB-201C-4D59-9356-880982BE9EC6}"/>
          </ac:cxnSpMkLst>
        </pc:cxnChg>
        <pc:cxnChg chg="add mod">
          <ac:chgData name="D'Amico Giulia" userId="e220b2c8-c03e-4f7c-8f27-3010a078fd65" providerId="ADAL" clId="{946BC7C1-869C-4B57-BD1C-465ECAAAE3B8}" dt="2025-04-29T07:04:37.516" v="7607" actId="692"/>
          <ac:cxnSpMkLst>
            <pc:docMk/>
            <pc:sldMk cId="2222154813" sldId="276"/>
            <ac:cxnSpMk id="12" creationId="{1B43B0BB-5731-4CEF-BCD3-5380FA45D840}"/>
          </ac:cxnSpMkLst>
        </pc:cxnChg>
        <pc:cxnChg chg="add mod">
          <ac:chgData name="D'Amico Giulia" userId="e220b2c8-c03e-4f7c-8f27-3010a078fd65" providerId="ADAL" clId="{946BC7C1-869C-4B57-BD1C-465ECAAAE3B8}" dt="2025-04-29T07:04:40.536" v="7608" actId="692"/>
          <ac:cxnSpMkLst>
            <pc:docMk/>
            <pc:sldMk cId="2222154813" sldId="276"/>
            <ac:cxnSpMk id="13" creationId="{D128B9F8-E1C1-4BC8-9BA0-A9DAF577944F}"/>
          </ac:cxnSpMkLst>
        </pc:cxnChg>
        <pc:cxnChg chg="add del">
          <ac:chgData name="D'Amico Giulia" userId="e220b2c8-c03e-4f7c-8f27-3010a078fd65" providerId="ADAL" clId="{946BC7C1-869C-4B57-BD1C-465ECAAAE3B8}" dt="2025-04-23T08:57:08.652" v="4615" actId="478"/>
          <ac:cxnSpMkLst>
            <pc:docMk/>
            <pc:sldMk cId="2222154813" sldId="276"/>
            <ac:cxnSpMk id="14" creationId="{D11B9F1A-A472-4495-B7FC-BF04773AEAD0}"/>
          </ac:cxnSpMkLst>
        </pc:cxnChg>
      </pc:sldChg>
      <pc:sldChg chg="addSp delSp modSp add ord setBg">
        <pc:chgData name="D'Amico Giulia" userId="e220b2c8-c03e-4f7c-8f27-3010a078fd65" providerId="ADAL" clId="{946BC7C1-869C-4B57-BD1C-465ECAAAE3B8}" dt="2025-04-29T07:07:40.048" v="7661" actId="478"/>
        <pc:sldMkLst>
          <pc:docMk/>
          <pc:sldMk cId="403444497" sldId="277"/>
        </pc:sldMkLst>
        <pc:picChg chg="del">
          <ac:chgData name="D'Amico Giulia" userId="e220b2c8-c03e-4f7c-8f27-3010a078fd65" providerId="ADAL" clId="{946BC7C1-869C-4B57-BD1C-465ECAAAE3B8}" dt="2025-04-29T07:07:40.048" v="7661" actId="478"/>
          <ac:picMkLst>
            <pc:docMk/>
            <pc:sldMk cId="403444497" sldId="277"/>
            <ac:picMk id="2" creationId="{624CC5CB-3620-41C0-B504-999AA30C5A66}"/>
          </ac:picMkLst>
        </pc:picChg>
        <pc:picChg chg="add mod">
          <ac:chgData name="D'Amico Giulia" userId="e220b2c8-c03e-4f7c-8f27-3010a078fd65" providerId="ADAL" clId="{946BC7C1-869C-4B57-BD1C-465ECAAAE3B8}" dt="2025-04-24T08:53:28.616" v="7374" actId="1076"/>
          <ac:picMkLst>
            <pc:docMk/>
            <pc:sldMk cId="403444497" sldId="277"/>
            <ac:picMk id="3" creationId="{FAF1469A-B1A1-4B54-AC6F-C5D807471FB1}"/>
          </ac:picMkLst>
        </pc:picChg>
        <pc:picChg chg="add del mod">
          <ac:chgData name="D'Amico Giulia" userId="e220b2c8-c03e-4f7c-8f27-3010a078fd65" providerId="ADAL" clId="{946BC7C1-869C-4B57-BD1C-465ECAAAE3B8}" dt="2025-04-23T08:38:24.319" v="3274" actId="478"/>
          <ac:picMkLst>
            <pc:docMk/>
            <pc:sldMk cId="403444497" sldId="277"/>
            <ac:picMk id="4" creationId="{4F7DC131-8519-4148-8B9F-259789445A23}"/>
          </ac:picMkLst>
        </pc:picChg>
        <pc:picChg chg="add mod">
          <ac:chgData name="D'Amico Giulia" userId="e220b2c8-c03e-4f7c-8f27-3010a078fd65" providerId="ADAL" clId="{946BC7C1-869C-4B57-BD1C-465ECAAAE3B8}" dt="2025-04-23T08:44:47.294" v="3459" actId="14100"/>
          <ac:picMkLst>
            <pc:docMk/>
            <pc:sldMk cId="403444497" sldId="277"/>
            <ac:picMk id="5" creationId="{816A2F06-1B04-44B3-8B41-52A5B112657F}"/>
          </ac:picMkLst>
        </pc:picChg>
      </pc:sldChg>
      <pc:sldChg chg="addSp delSp modSp add ord setBg delAnim modAnim">
        <pc:chgData name="D'Amico Giulia" userId="e220b2c8-c03e-4f7c-8f27-3010a078fd65" providerId="ADAL" clId="{946BC7C1-869C-4B57-BD1C-465ECAAAE3B8}" dt="2025-04-29T06:57:56.623" v="7515" actId="113"/>
        <pc:sldMkLst>
          <pc:docMk/>
          <pc:sldMk cId="2307015152" sldId="278"/>
        </pc:sldMkLst>
        <pc:spChg chg="add del">
          <ac:chgData name="D'Amico Giulia" userId="e220b2c8-c03e-4f7c-8f27-3010a078fd65" providerId="ADAL" clId="{946BC7C1-869C-4B57-BD1C-465ECAAAE3B8}" dt="2025-04-23T08:12:36.771" v="1976" actId="478"/>
          <ac:spMkLst>
            <pc:docMk/>
            <pc:sldMk cId="2307015152" sldId="278"/>
            <ac:spMk id="3" creationId="{66E518EE-E78E-404A-8113-17FD8BAAE72B}"/>
          </ac:spMkLst>
        </pc:spChg>
        <pc:spChg chg="add mod">
          <ac:chgData name="D'Amico Giulia" userId="e220b2c8-c03e-4f7c-8f27-3010a078fd65" providerId="ADAL" clId="{946BC7C1-869C-4B57-BD1C-465ECAAAE3B8}" dt="2025-04-29T06:56:47.718" v="7506" actId="207"/>
          <ac:spMkLst>
            <pc:docMk/>
            <pc:sldMk cId="2307015152" sldId="278"/>
            <ac:spMk id="8" creationId="{BC87B69E-4F05-4D97-B77E-E686E54D9BAB}"/>
          </ac:spMkLst>
        </pc:spChg>
        <pc:spChg chg="add mod">
          <ac:chgData name="D'Amico Giulia" userId="e220b2c8-c03e-4f7c-8f27-3010a078fd65" providerId="ADAL" clId="{946BC7C1-869C-4B57-BD1C-465ECAAAE3B8}" dt="2025-04-29T06:57:56.623" v="7515" actId="113"/>
          <ac:spMkLst>
            <pc:docMk/>
            <pc:sldMk cId="2307015152" sldId="278"/>
            <ac:spMk id="9" creationId="{179F5194-2897-482A-9262-A1BAC366EE90}"/>
          </ac:spMkLst>
        </pc:spChg>
        <pc:spChg chg="add del mod">
          <ac:chgData name="D'Amico Giulia" userId="e220b2c8-c03e-4f7c-8f27-3010a078fd65" providerId="ADAL" clId="{946BC7C1-869C-4B57-BD1C-465ECAAAE3B8}" dt="2025-04-23T09:04:43.914" v="5219" actId="12084"/>
          <ac:spMkLst>
            <pc:docMk/>
            <pc:sldMk cId="2307015152" sldId="278"/>
            <ac:spMk id="10" creationId="{69137738-C282-4F26-A5AA-4BEDCA84BE49}"/>
          </ac:spMkLst>
        </pc:spChg>
        <pc:graphicFrameChg chg="add mod">
          <ac:chgData name="D'Amico Giulia" userId="e220b2c8-c03e-4f7c-8f27-3010a078fd65" providerId="ADAL" clId="{946BC7C1-869C-4B57-BD1C-465ECAAAE3B8}" dt="2025-04-24T08:11:59.189" v="6761" actId="1076"/>
          <ac:graphicFrameMkLst>
            <pc:docMk/>
            <pc:sldMk cId="2307015152" sldId="278"/>
            <ac:graphicFrameMk id="11" creationId="{1443144A-37E0-41A3-85EF-5B69A4C3310A}"/>
          </ac:graphicFrameMkLst>
        </pc:graphicFrameChg>
        <pc:picChg chg="del">
          <ac:chgData name="D'Amico Giulia" userId="e220b2c8-c03e-4f7c-8f27-3010a078fd65" providerId="ADAL" clId="{946BC7C1-869C-4B57-BD1C-465ECAAAE3B8}" dt="2025-04-29T06:56:14.728" v="7503" actId="478"/>
          <ac:picMkLst>
            <pc:docMk/>
            <pc:sldMk cId="2307015152" sldId="278"/>
            <ac:picMk id="2" creationId="{624CC5CB-3620-41C0-B504-999AA30C5A66}"/>
          </ac:picMkLst>
        </pc:picChg>
        <pc:picChg chg="add del mod">
          <ac:chgData name="D'Amico Giulia" userId="e220b2c8-c03e-4f7c-8f27-3010a078fd65" providerId="ADAL" clId="{946BC7C1-869C-4B57-BD1C-465ECAAAE3B8}" dt="2025-04-23T08:12:45.084" v="1979" actId="478"/>
          <ac:picMkLst>
            <pc:docMk/>
            <pc:sldMk cId="2307015152" sldId="278"/>
            <ac:picMk id="4" creationId="{A4E3FF21-69CA-4C86-A0D1-5FBC4FDF7BDC}"/>
          </ac:picMkLst>
        </pc:picChg>
        <pc:picChg chg="add del mod">
          <ac:chgData name="D'Amico Giulia" userId="e220b2c8-c03e-4f7c-8f27-3010a078fd65" providerId="ADAL" clId="{946BC7C1-869C-4B57-BD1C-465ECAAAE3B8}" dt="2025-04-23T08:12:45.556" v="1980" actId="478"/>
          <ac:picMkLst>
            <pc:docMk/>
            <pc:sldMk cId="2307015152" sldId="278"/>
            <ac:picMk id="5" creationId="{8567A51C-4790-48F4-8D0C-D289BB54DBA9}"/>
          </ac:picMkLst>
        </pc:picChg>
        <pc:picChg chg="add del mod">
          <ac:chgData name="D'Amico Giulia" userId="e220b2c8-c03e-4f7c-8f27-3010a078fd65" providerId="ADAL" clId="{946BC7C1-869C-4B57-BD1C-465ECAAAE3B8}" dt="2025-04-23T08:15:23.836" v="1991" actId="478"/>
          <ac:picMkLst>
            <pc:docMk/>
            <pc:sldMk cId="2307015152" sldId="278"/>
            <ac:picMk id="6" creationId="{161BDB17-1B6D-429B-8868-7EFB638F40CB}"/>
          </ac:picMkLst>
        </pc:picChg>
        <pc:picChg chg="add del">
          <ac:chgData name="D'Amico Giulia" userId="e220b2c8-c03e-4f7c-8f27-3010a078fd65" providerId="ADAL" clId="{946BC7C1-869C-4B57-BD1C-465ECAAAE3B8}" dt="2025-04-23T08:16:17.035" v="1993" actId="478"/>
          <ac:picMkLst>
            <pc:docMk/>
            <pc:sldMk cId="2307015152" sldId="278"/>
            <ac:picMk id="7" creationId="{A025A9F4-3241-45A0-8F13-87BEC28E9CFA}"/>
          </ac:picMkLst>
        </pc:picChg>
      </pc:sldChg>
      <pc:sldChg chg="addSp delSp modSp add setBg">
        <pc:chgData name="D'Amico Giulia" userId="e220b2c8-c03e-4f7c-8f27-3010a078fd65" providerId="ADAL" clId="{946BC7C1-869C-4B57-BD1C-465ECAAAE3B8}" dt="2025-04-29T07:01:39.319" v="7553" actId="1076"/>
        <pc:sldMkLst>
          <pc:docMk/>
          <pc:sldMk cId="1547796613" sldId="279"/>
        </pc:sldMkLst>
        <pc:spChg chg="add del mod">
          <ac:chgData name="D'Amico Giulia" userId="e220b2c8-c03e-4f7c-8f27-3010a078fd65" providerId="ADAL" clId="{946BC7C1-869C-4B57-BD1C-465ECAAAE3B8}" dt="2025-04-23T08:27:14.196" v="2286" actId="478"/>
          <ac:spMkLst>
            <pc:docMk/>
            <pc:sldMk cId="1547796613" sldId="279"/>
            <ac:spMk id="3" creationId="{29D7EF58-CC7E-4D57-A028-910AF2717931}"/>
          </ac:spMkLst>
        </pc:spChg>
        <pc:spChg chg="add del mod">
          <ac:chgData name="D'Amico Giulia" userId="e220b2c8-c03e-4f7c-8f27-3010a078fd65" providerId="ADAL" clId="{946BC7C1-869C-4B57-BD1C-465ECAAAE3B8}" dt="2025-04-24T08:21:33.702" v="6830" actId="12084"/>
          <ac:spMkLst>
            <pc:docMk/>
            <pc:sldMk cId="1547796613" sldId="279"/>
            <ac:spMk id="3" creationId="{B396A235-E8A9-4B99-809D-039727F39438}"/>
          </ac:spMkLst>
        </pc:spChg>
        <pc:spChg chg="add mod">
          <ac:chgData name="D'Amico Giulia" userId="e220b2c8-c03e-4f7c-8f27-3010a078fd65" providerId="ADAL" clId="{946BC7C1-869C-4B57-BD1C-465ECAAAE3B8}" dt="2025-04-29T07:01:13.534" v="7547" actId="207"/>
          <ac:spMkLst>
            <pc:docMk/>
            <pc:sldMk cId="1547796613" sldId="279"/>
            <ac:spMk id="4" creationId="{5E23EDA9-7548-4EEF-B43A-2532F8E398C6}"/>
          </ac:spMkLst>
        </pc:spChg>
        <pc:spChg chg="add del mod">
          <ac:chgData name="D'Amico Giulia" userId="e220b2c8-c03e-4f7c-8f27-3010a078fd65" providerId="ADAL" clId="{946BC7C1-869C-4B57-BD1C-465ECAAAE3B8}" dt="2025-04-23T09:11:00.079" v="5267" actId="12084"/>
          <ac:spMkLst>
            <pc:docMk/>
            <pc:sldMk cId="1547796613" sldId="279"/>
            <ac:spMk id="6" creationId="{8E1CD115-868A-41BA-8542-A5224316580C}"/>
          </ac:spMkLst>
        </pc:spChg>
        <pc:spChg chg="add del mod">
          <ac:chgData name="D'Amico Giulia" userId="e220b2c8-c03e-4f7c-8f27-3010a078fd65" providerId="ADAL" clId="{946BC7C1-869C-4B57-BD1C-465ECAAAE3B8}" dt="2025-04-29T07:01:39.319" v="7553" actId="1076"/>
          <ac:spMkLst>
            <pc:docMk/>
            <pc:sldMk cId="1547796613" sldId="279"/>
            <ac:spMk id="7" creationId="{88D2538F-4D8B-45A4-8B3D-47040E0C505C}"/>
          </ac:spMkLst>
        </pc:spChg>
        <pc:graphicFrameChg chg="add del mod">
          <ac:chgData name="D'Amico Giulia" userId="e220b2c8-c03e-4f7c-8f27-3010a078fd65" providerId="ADAL" clId="{946BC7C1-869C-4B57-BD1C-465ECAAAE3B8}" dt="2025-04-24T08:18:05.963" v="6814" actId="12084"/>
          <ac:graphicFrameMkLst>
            <pc:docMk/>
            <pc:sldMk cId="1547796613" sldId="279"/>
            <ac:graphicFrameMk id="5" creationId="{32FEBE4D-5791-4EA3-83FE-B2366C021622}"/>
          </ac:graphicFrameMkLst>
        </pc:graphicFrameChg>
        <pc:graphicFrameChg chg="add del mod">
          <ac:chgData name="D'Amico Giulia" userId="e220b2c8-c03e-4f7c-8f27-3010a078fd65" providerId="ADAL" clId="{946BC7C1-869C-4B57-BD1C-465ECAAAE3B8}" dt="2025-04-24T08:18:45.742" v="6828" actId="12084"/>
          <ac:graphicFrameMkLst>
            <pc:docMk/>
            <pc:sldMk cId="1547796613" sldId="279"/>
            <ac:graphicFrameMk id="6" creationId="{18F98476-41FF-42A9-9CF8-14B913C38154}"/>
          </ac:graphicFrameMkLst>
        </pc:graphicFrameChg>
        <pc:graphicFrameChg chg="add del mod">
          <ac:chgData name="D'Amico Giulia" userId="e220b2c8-c03e-4f7c-8f27-3010a078fd65" providerId="ADAL" clId="{946BC7C1-869C-4B57-BD1C-465ECAAAE3B8}" dt="2025-04-24T08:27:33.403" v="6896" actId="478"/>
          <ac:graphicFrameMkLst>
            <pc:docMk/>
            <pc:sldMk cId="1547796613" sldId="279"/>
            <ac:graphicFrameMk id="8" creationId="{D5038E42-F9C6-4380-91D1-B591DBB33B67}"/>
          </ac:graphicFrameMkLst>
        </pc:graphicFrameChg>
        <pc:graphicFrameChg chg="add del mod">
          <ac:chgData name="D'Amico Giulia" userId="e220b2c8-c03e-4f7c-8f27-3010a078fd65" providerId="ADAL" clId="{946BC7C1-869C-4B57-BD1C-465ECAAAE3B8}" dt="2025-04-23T09:09:20.919" v="5266" actId="12084"/>
          <ac:graphicFrameMkLst>
            <pc:docMk/>
            <pc:sldMk cId="1547796613" sldId="279"/>
            <ac:graphicFrameMk id="8" creationId="{E8BF4097-B7A1-455A-835A-DD623ACBC669}"/>
          </ac:graphicFrameMkLst>
        </pc:graphicFrameChg>
        <pc:graphicFrameChg chg="add del mod">
          <ac:chgData name="D'Amico Giulia" userId="e220b2c8-c03e-4f7c-8f27-3010a078fd65" providerId="ADAL" clId="{946BC7C1-869C-4B57-BD1C-465ECAAAE3B8}" dt="2025-04-23T09:08:17.494" v="5253" actId="12084"/>
          <ac:graphicFrameMkLst>
            <pc:docMk/>
            <pc:sldMk cId="1547796613" sldId="279"/>
            <ac:graphicFrameMk id="9" creationId="{AEE48D1C-76FC-4320-9B6A-BF6B49E7BCAB}"/>
          </ac:graphicFrameMkLst>
        </pc:graphicFrameChg>
        <pc:graphicFrameChg chg="add mod">
          <ac:chgData name="D'Amico Giulia" userId="e220b2c8-c03e-4f7c-8f27-3010a078fd65" providerId="ADAL" clId="{946BC7C1-869C-4B57-BD1C-465ECAAAE3B8}" dt="2025-04-24T08:36:47.328" v="7150" actId="1076"/>
          <ac:graphicFrameMkLst>
            <pc:docMk/>
            <pc:sldMk cId="1547796613" sldId="279"/>
            <ac:graphicFrameMk id="10" creationId="{621E1AF8-A439-4FB7-B77B-ACD156012653}"/>
          </ac:graphicFrameMkLst>
        </pc:graphicFrameChg>
        <pc:picChg chg="del">
          <ac:chgData name="D'Amico Giulia" userId="e220b2c8-c03e-4f7c-8f27-3010a078fd65" providerId="ADAL" clId="{946BC7C1-869C-4B57-BD1C-465ECAAAE3B8}" dt="2025-04-29T06:58:34.057" v="7516" actId="478"/>
          <ac:picMkLst>
            <pc:docMk/>
            <pc:sldMk cId="1547796613" sldId="279"/>
            <ac:picMk id="2" creationId="{624CC5CB-3620-41C0-B504-999AA30C5A66}"/>
          </ac:picMkLst>
        </pc:picChg>
        <pc:picChg chg="add del mod">
          <ac:chgData name="D'Amico Giulia" userId="e220b2c8-c03e-4f7c-8f27-3010a078fd65" providerId="ADAL" clId="{946BC7C1-869C-4B57-BD1C-465ECAAAE3B8}" dt="2025-04-23T08:37:19.918" v="3269"/>
          <ac:picMkLst>
            <pc:docMk/>
            <pc:sldMk cId="1547796613" sldId="279"/>
            <ac:picMk id="5" creationId="{B28CABEA-7B4C-4B0F-9318-C76323E4B4A3}"/>
          </ac:picMkLst>
        </pc:picChg>
      </pc:sldChg>
      <pc:sldChg chg="addSp delSp modSp add ord setBg">
        <pc:chgData name="D'Amico Giulia" userId="e220b2c8-c03e-4f7c-8f27-3010a078fd65" providerId="ADAL" clId="{946BC7C1-869C-4B57-BD1C-465ECAAAE3B8}" dt="2025-04-29T07:18:42.020" v="7842" actId="14100"/>
        <pc:sldMkLst>
          <pc:docMk/>
          <pc:sldMk cId="3566116299" sldId="280"/>
        </pc:sldMkLst>
        <pc:spChg chg="add del mod">
          <ac:chgData name="D'Amico Giulia" userId="e220b2c8-c03e-4f7c-8f27-3010a078fd65" providerId="ADAL" clId="{946BC7C1-869C-4B57-BD1C-465ECAAAE3B8}" dt="2025-04-23T14:25:00.717" v="6418" actId="478"/>
          <ac:spMkLst>
            <pc:docMk/>
            <pc:sldMk cId="3566116299" sldId="280"/>
            <ac:spMk id="3" creationId="{5357315E-CB46-4514-AF6A-AB9FFE1BDBFD}"/>
          </ac:spMkLst>
        </pc:spChg>
        <pc:spChg chg="add mod">
          <ac:chgData name="D'Amico Giulia" userId="e220b2c8-c03e-4f7c-8f27-3010a078fd65" providerId="ADAL" clId="{946BC7C1-869C-4B57-BD1C-465ECAAAE3B8}" dt="2025-04-29T07:07:29.748" v="7656" actId="207"/>
          <ac:spMkLst>
            <pc:docMk/>
            <pc:sldMk cId="3566116299" sldId="280"/>
            <ac:spMk id="3" creationId="{64A93EE7-123C-40EE-8A59-D24415C231F2}"/>
          </ac:spMkLst>
        </pc:spChg>
        <pc:spChg chg="add mod">
          <ac:chgData name="D'Amico Giulia" userId="e220b2c8-c03e-4f7c-8f27-3010a078fd65" providerId="ADAL" clId="{946BC7C1-869C-4B57-BD1C-465ECAAAE3B8}" dt="2025-04-29T07:18:42.020" v="7842" actId="14100"/>
          <ac:spMkLst>
            <pc:docMk/>
            <pc:sldMk cId="3566116299" sldId="280"/>
            <ac:spMk id="4" creationId="{94F414FA-B597-4725-9F99-A674F8A9CA3A}"/>
          </ac:spMkLst>
        </pc:spChg>
        <pc:spChg chg="add mod">
          <ac:chgData name="D'Amico Giulia" userId="e220b2c8-c03e-4f7c-8f27-3010a078fd65" providerId="ADAL" clId="{946BC7C1-869C-4B57-BD1C-465ECAAAE3B8}" dt="2025-04-29T07:07:31.723" v="7657" actId="207"/>
          <ac:spMkLst>
            <pc:docMk/>
            <pc:sldMk cId="3566116299" sldId="280"/>
            <ac:spMk id="5" creationId="{669134AD-FAF9-47A3-BE70-7BBE578343E4}"/>
          </ac:spMkLst>
        </pc:spChg>
        <pc:picChg chg="del">
          <ac:chgData name="D'Amico Giulia" userId="e220b2c8-c03e-4f7c-8f27-3010a078fd65" providerId="ADAL" clId="{946BC7C1-869C-4B57-BD1C-465ECAAAE3B8}" dt="2025-04-29T07:07:32.966" v="7658" actId="478"/>
          <ac:picMkLst>
            <pc:docMk/>
            <pc:sldMk cId="3566116299" sldId="280"/>
            <ac:picMk id="2" creationId="{624CC5CB-3620-41C0-B504-999AA30C5A66}"/>
          </ac:picMkLst>
        </pc:picChg>
      </pc:sldChg>
      <pc:sldChg chg="addSp delSp modSp add ord setBg">
        <pc:chgData name="D'Amico Giulia" userId="e220b2c8-c03e-4f7c-8f27-3010a078fd65" providerId="ADAL" clId="{946BC7C1-869C-4B57-BD1C-465ECAAAE3B8}" dt="2025-04-29T06:55:39.094" v="7492" actId="478"/>
        <pc:sldMkLst>
          <pc:docMk/>
          <pc:sldMk cId="3760570819" sldId="281"/>
        </pc:sldMkLst>
        <pc:spChg chg="add del mod">
          <ac:chgData name="D'Amico Giulia" userId="e220b2c8-c03e-4f7c-8f27-3010a078fd65" providerId="ADAL" clId="{946BC7C1-869C-4B57-BD1C-465ECAAAE3B8}" dt="2025-04-23T13:53:24.097" v="5737" actId="47"/>
          <ac:spMkLst>
            <pc:docMk/>
            <pc:sldMk cId="3760570819" sldId="281"/>
            <ac:spMk id="3" creationId="{EA3AC0D6-2FD5-4836-9F1D-896386E1B993}"/>
          </ac:spMkLst>
        </pc:spChg>
        <pc:spChg chg="add del mod">
          <ac:chgData name="D'Amico Giulia" userId="e220b2c8-c03e-4f7c-8f27-3010a078fd65" providerId="ADAL" clId="{946BC7C1-869C-4B57-BD1C-465ECAAAE3B8}" dt="2025-04-23T13:53:50.582" v="5741"/>
          <ac:spMkLst>
            <pc:docMk/>
            <pc:sldMk cId="3760570819" sldId="281"/>
            <ac:spMk id="4" creationId="{050C8D48-52C4-43CF-9BD3-A8413598501B}"/>
          </ac:spMkLst>
        </pc:spChg>
        <pc:spChg chg="add del">
          <ac:chgData name="D'Amico Giulia" userId="e220b2c8-c03e-4f7c-8f27-3010a078fd65" providerId="ADAL" clId="{946BC7C1-869C-4B57-BD1C-465ECAAAE3B8}" dt="2025-04-23T13:52:51.331" v="5727" actId="478"/>
          <ac:spMkLst>
            <pc:docMk/>
            <pc:sldMk cId="3760570819" sldId="281"/>
            <ac:spMk id="5" creationId="{B7DC5142-C37D-4DCC-9823-27BE592C69FF}"/>
          </ac:spMkLst>
        </pc:spChg>
        <pc:spChg chg="add del mod">
          <ac:chgData name="D'Amico Giulia" userId="e220b2c8-c03e-4f7c-8f27-3010a078fd65" providerId="ADAL" clId="{946BC7C1-869C-4B57-BD1C-465ECAAAE3B8}" dt="2025-04-23T13:55:56.027" v="5798"/>
          <ac:spMkLst>
            <pc:docMk/>
            <pc:sldMk cId="3760570819" sldId="281"/>
            <ac:spMk id="6" creationId="{73DE429B-AA0C-4CA9-A776-EFD9A570F9CF}"/>
          </ac:spMkLst>
        </pc:spChg>
        <pc:spChg chg="add mod">
          <ac:chgData name="D'Amico Giulia" userId="e220b2c8-c03e-4f7c-8f27-3010a078fd65" providerId="ADAL" clId="{946BC7C1-869C-4B57-BD1C-465ECAAAE3B8}" dt="2025-04-29T06:55:12.263" v="7489" actId="207"/>
          <ac:spMkLst>
            <pc:docMk/>
            <pc:sldMk cId="3760570819" sldId="281"/>
            <ac:spMk id="7" creationId="{77735F49-378E-4300-8578-616C6FD3706A}"/>
          </ac:spMkLst>
        </pc:spChg>
        <pc:spChg chg="add del mod">
          <ac:chgData name="D'Amico Giulia" userId="e220b2c8-c03e-4f7c-8f27-3010a078fd65" providerId="ADAL" clId="{946BC7C1-869C-4B57-BD1C-465ECAAAE3B8}" dt="2025-04-23T13:56:05.782" v="5801" actId="12084"/>
          <ac:spMkLst>
            <pc:docMk/>
            <pc:sldMk cId="3760570819" sldId="281"/>
            <ac:spMk id="8" creationId="{B1409FF8-DFC7-4907-939D-388A5C2A0891}"/>
          </ac:spMkLst>
        </pc:spChg>
        <pc:spChg chg="add del mod">
          <ac:chgData name="D'Amico Giulia" userId="e220b2c8-c03e-4f7c-8f27-3010a078fd65" providerId="ADAL" clId="{946BC7C1-869C-4B57-BD1C-465ECAAAE3B8}" dt="2025-04-23T14:13:03.763" v="6200" actId="478"/>
          <ac:spMkLst>
            <pc:docMk/>
            <pc:sldMk cId="3760570819" sldId="281"/>
            <ac:spMk id="10" creationId="{BC4C3AD4-9723-4D4A-B3AC-3DD1201A9BBF}"/>
          </ac:spMkLst>
        </pc:spChg>
        <pc:spChg chg="add del mod">
          <ac:chgData name="D'Amico Giulia" userId="e220b2c8-c03e-4f7c-8f27-3010a078fd65" providerId="ADAL" clId="{946BC7C1-869C-4B57-BD1C-465ECAAAE3B8}" dt="2025-04-23T14:15:30.176" v="6218" actId="478"/>
          <ac:spMkLst>
            <pc:docMk/>
            <pc:sldMk cId="3760570819" sldId="281"/>
            <ac:spMk id="12" creationId="{08D424CD-1294-4DB0-9721-928C82470E85}"/>
          </ac:spMkLst>
        </pc:spChg>
        <pc:graphicFrameChg chg="add del mod">
          <ac:chgData name="D'Amico Giulia" userId="e220b2c8-c03e-4f7c-8f27-3010a078fd65" providerId="ADAL" clId="{946BC7C1-869C-4B57-BD1C-465ECAAAE3B8}" dt="2025-04-23T14:13:02.475" v="6199" actId="478"/>
          <ac:graphicFrameMkLst>
            <pc:docMk/>
            <pc:sldMk cId="3760570819" sldId="281"/>
            <ac:graphicFrameMk id="9" creationId="{BEEDA595-767C-46EA-A555-233260206522}"/>
          </ac:graphicFrameMkLst>
        </pc:graphicFrameChg>
        <pc:graphicFrameChg chg="add mod">
          <ac:chgData name="D'Amico Giulia" userId="e220b2c8-c03e-4f7c-8f27-3010a078fd65" providerId="ADAL" clId="{946BC7C1-869C-4B57-BD1C-465ECAAAE3B8}" dt="2025-04-24T08:10:11.933" v="6742" actId="113"/>
          <ac:graphicFrameMkLst>
            <pc:docMk/>
            <pc:sldMk cId="3760570819" sldId="281"/>
            <ac:graphicFrameMk id="11" creationId="{9A1B906F-32D0-40CF-AC37-9023EE88284F}"/>
          </ac:graphicFrameMkLst>
        </pc:graphicFrameChg>
        <pc:picChg chg="del">
          <ac:chgData name="D'Amico Giulia" userId="e220b2c8-c03e-4f7c-8f27-3010a078fd65" providerId="ADAL" clId="{946BC7C1-869C-4B57-BD1C-465ECAAAE3B8}" dt="2025-04-29T06:55:39.094" v="7492" actId="478"/>
          <ac:picMkLst>
            <pc:docMk/>
            <pc:sldMk cId="3760570819" sldId="281"/>
            <ac:picMk id="2" creationId="{624CC5CB-3620-41C0-B504-999AA30C5A66}"/>
          </ac:picMkLst>
        </pc:picChg>
      </pc:sldChg>
      <pc:sldChg chg="addSp delSp modSp add ord setBg">
        <pc:chgData name="D'Amico Giulia" userId="e220b2c8-c03e-4f7c-8f27-3010a078fd65" providerId="ADAL" clId="{946BC7C1-869C-4B57-BD1C-465ECAAAE3B8}" dt="2025-04-29T06:56:10.040" v="7502" actId="14100"/>
        <pc:sldMkLst>
          <pc:docMk/>
          <pc:sldMk cId="3816515754" sldId="282"/>
        </pc:sldMkLst>
        <pc:spChg chg="add mod">
          <ac:chgData name="D'Amico Giulia" userId="e220b2c8-c03e-4f7c-8f27-3010a078fd65" providerId="ADAL" clId="{946BC7C1-869C-4B57-BD1C-465ECAAAE3B8}" dt="2025-04-29T06:56:04.377" v="7499" actId="207"/>
          <ac:spMkLst>
            <pc:docMk/>
            <pc:sldMk cId="3816515754" sldId="282"/>
            <ac:spMk id="4" creationId="{CA101725-BB85-4396-BCBC-E9165111A292}"/>
          </ac:spMkLst>
        </pc:spChg>
        <pc:graphicFrameChg chg="add mod modGraphic">
          <ac:chgData name="D'Amico Giulia" userId="e220b2c8-c03e-4f7c-8f27-3010a078fd65" providerId="ADAL" clId="{946BC7C1-869C-4B57-BD1C-465ECAAAE3B8}" dt="2025-04-29T06:56:10.040" v="7502" actId="14100"/>
          <ac:graphicFrameMkLst>
            <pc:docMk/>
            <pc:sldMk cId="3816515754" sldId="282"/>
            <ac:graphicFrameMk id="3" creationId="{10AC95C6-DA07-4C27-8798-41DB7ED4E8C4}"/>
          </ac:graphicFrameMkLst>
        </pc:graphicFrameChg>
        <pc:picChg chg="del">
          <ac:chgData name="D'Amico Giulia" userId="e220b2c8-c03e-4f7c-8f27-3010a078fd65" providerId="ADAL" clId="{946BC7C1-869C-4B57-BD1C-465ECAAAE3B8}" dt="2025-04-29T06:55:45.987" v="7493" actId="478"/>
          <ac:picMkLst>
            <pc:docMk/>
            <pc:sldMk cId="3816515754" sldId="282"/>
            <ac:picMk id="2" creationId="{624CC5CB-3620-41C0-B504-999AA30C5A66}"/>
          </ac:picMkLst>
        </pc:picChg>
      </pc:sldChg>
      <pc:sldMasterChg chg="setBg modSldLayout">
        <pc:chgData name="D'Amico Giulia" userId="e220b2c8-c03e-4f7c-8f27-3010a078fd65" providerId="ADAL" clId="{946BC7C1-869C-4B57-BD1C-465ECAAAE3B8}" dt="2025-04-29T06:49:21.750" v="7388"/>
        <pc:sldMasterMkLst>
          <pc:docMk/>
          <pc:sldMasterMk cId="1752791837" sldId="2147483648"/>
        </pc:sldMasterMkLst>
        <pc:sldLayoutChg chg="setBg">
          <pc:chgData name="D'Amico Giulia" userId="e220b2c8-c03e-4f7c-8f27-3010a078fd65" providerId="ADAL" clId="{946BC7C1-869C-4B57-BD1C-465ECAAAE3B8}" dt="2025-04-29T06:49:21.750" v="7388"/>
          <pc:sldLayoutMkLst>
            <pc:docMk/>
            <pc:sldMasterMk cId="1752791837" sldId="2147483648"/>
            <pc:sldLayoutMk cId="3306285263" sldId="2147483649"/>
          </pc:sldLayoutMkLst>
        </pc:sldLayoutChg>
        <pc:sldLayoutChg chg="setBg">
          <pc:chgData name="D'Amico Giulia" userId="e220b2c8-c03e-4f7c-8f27-3010a078fd65" providerId="ADAL" clId="{946BC7C1-869C-4B57-BD1C-465ECAAAE3B8}" dt="2025-04-29T06:49:21.750" v="7388"/>
          <pc:sldLayoutMkLst>
            <pc:docMk/>
            <pc:sldMasterMk cId="1752791837" sldId="2147483648"/>
            <pc:sldLayoutMk cId="1444087149" sldId="2147483650"/>
          </pc:sldLayoutMkLst>
        </pc:sldLayoutChg>
        <pc:sldLayoutChg chg="setBg">
          <pc:chgData name="D'Amico Giulia" userId="e220b2c8-c03e-4f7c-8f27-3010a078fd65" providerId="ADAL" clId="{946BC7C1-869C-4B57-BD1C-465ECAAAE3B8}" dt="2025-04-29T06:49:21.750" v="7388"/>
          <pc:sldLayoutMkLst>
            <pc:docMk/>
            <pc:sldMasterMk cId="1752791837" sldId="2147483648"/>
            <pc:sldLayoutMk cId="3186170378" sldId="2147483651"/>
          </pc:sldLayoutMkLst>
        </pc:sldLayoutChg>
        <pc:sldLayoutChg chg="setBg">
          <pc:chgData name="D'Amico Giulia" userId="e220b2c8-c03e-4f7c-8f27-3010a078fd65" providerId="ADAL" clId="{946BC7C1-869C-4B57-BD1C-465ECAAAE3B8}" dt="2025-04-29T06:49:21.750" v="7388"/>
          <pc:sldLayoutMkLst>
            <pc:docMk/>
            <pc:sldMasterMk cId="1752791837" sldId="2147483648"/>
            <pc:sldLayoutMk cId="1273635097" sldId="2147483652"/>
          </pc:sldLayoutMkLst>
        </pc:sldLayoutChg>
        <pc:sldLayoutChg chg="setBg">
          <pc:chgData name="D'Amico Giulia" userId="e220b2c8-c03e-4f7c-8f27-3010a078fd65" providerId="ADAL" clId="{946BC7C1-869C-4B57-BD1C-465ECAAAE3B8}" dt="2025-04-29T06:49:21.750" v="7388"/>
          <pc:sldLayoutMkLst>
            <pc:docMk/>
            <pc:sldMasterMk cId="1752791837" sldId="2147483648"/>
            <pc:sldLayoutMk cId="703112008" sldId="2147483653"/>
          </pc:sldLayoutMkLst>
        </pc:sldLayoutChg>
        <pc:sldLayoutChg chg="setBg">
          <pc:chgData name="D'Amico Giulia" userId="e220b2c8-c03e-4f7c-8f27-3010a078fd65" providerId="ADAL" clId="{946BC7C1-869C-4B57-BD1C-465ECAAAE3B8}" dt="2025-04-29T06:49:21.750" v="7388"/>
          <pc:sldLayoutMkLst>
            <pc:docMk/>
            <pc:sldMasterMk cId="1752791837" sldId="2147483648"/>
            <pc:sldLayoutMk cId="1568521131" sldId="2147483654"/>
          </pc:sldLayoutMkLst>
        </pc:sldLayoutChg>
        <pc:sldLayoutChg chg="setBg">
          <pc:chgData name="D'Amico Giulia" userId="e220b2c8-c03e-4f7c-8f27-3010a078fd65" providerId="ADAL" clId="{946BC7C1-869C-4B57-BD1C-465ECAAAE3B8}" dt="2025-04-29T06:49:21.750" v="7388"/>
          <pc:sldLayoutMkLst>
            <pc:docMk/>
            <pc:sldMasterMk cId="1752791837" sldId="2147483648"/>
            <pc:sldLayoutMk cId="1002206626" sldId="2147483655"/>
          </pc:sldLayoutMkLst>
        </pc:sldLayoutChg>
        <pc:sldLayoutChg chg="setBg">
          <pc:chgData name="D'Amico Giulia" userId="e220b2c8-c03e-4f7c-8f27-3010a078fd65" providerId="ADAL" clId="{946BC7C1-869C-4B57-BD1C-465ECAAAE3B8}" dt="2025-04-29T06:49:21.750" v="7388"/>
          <pc:sldLayoutMkLst>
            <pc:docMk/>
            <pc:sldMasterMk cId="1752791837" sldId="2147483648"/>
            <pc:sldLayoutMk cId="1200034493" sldId="2147483656"/>
          </pc:sldLayoutMkLst>
        </pc:sldLayoutChg>
        <pc:sldLayoutChg chg="setBg">
          <pc:chgData name="D'Amico Giulia" userId="e220b2c8-c03e-4f7c-8f27-3010a078fd65" providerId="ADAL" clId="{946BC7C1-869C-4B57-BD1C-465ECAAAE3B8}" dt="2025-04-29T06:49:21.750" v="7388"/>
          <pc:sldLayoutMkLst>
            <pc:docMk/>
            <pc:sldMasterMk cId="1752791837" sldId="2147483648"/>
            <pc:sldLayoutMk cId="194277263" sldId="2147483657"/>
          </pc:sldLayoutMkLst>
        </pc:sldLayoutChg>
        <pc:sldLayoutChg chg="setBg">
          <pc:chgData name="D'Amico Giulia" userId="e220b2c8-c03e-4f7c-8f27-3010a078fd65" providerId="ADAL" clId="{946BC7C1-869C-4B57-BD1C-465ECAAAE3B8}" dt="2025-04-29T06:49:21.750" v="7388"/>
          <pc:sldLayoutMkLst>
            <pc:docMk/>
            <pc:sldMasterMk cId="1752791837" sldId="2147483648"/>
            <pc:sldLayoutMk cId="1471882891" sldId="2147483658"/>
          </pc:sldLayoutMkLst>
        </pc:sldLayoutChg>
        <pc:sldLayoutChg chg="setBg">
          <pc:chgData name="D'Amico Giulia" userId="e220b2c8-c03e-4f7c-8f27-3010a078fd65" providerId="ADAL" clId="{946BC7C1-869C-4B57-BD1C-465ECAAAE3B8}" dt="2025-04-29T06:49:21.750" v="7388"/>
          <pc:sldLayoutMkLst>
            <pc:docMk/>
            <pc:sldMasterMk cId="1752791837" sldId="2147483648"/>
            <pc:sldLayoutMk cId="74559681" sldId="2147483659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B07B9A-3D6D-4685-B49B-941AC0124D19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621D54F4-9CD7-453A-8BAD-E2392CB995B8}">
      <dgm:prSet custT="1"/>
      <dgm:spPr/>
      <dgm:t>
        <a:bodyPr/>
        <a:lstStyle/>
        <a:p>
          <a:r>
            <a:rPr lang="it-IT" sz="1800" b="1" dirty="0"/>
            <a:t>GRUPPO AVVIATO NEL </a:t>
          </a:r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</a:t>
          </a:r>
          <a:endParaRPr lang="it-IT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76F12F-39F9-4764-9FAA-426D24994088}" type="parTrans" cxnId="{D38FE5CB-14FF-4B14-B339-1234DB6CACDC}">
      <dgm:prSet/>
      <dgm:spPr/>
      <dgm:t>
        <a:bodyPr/>
        <a:lstStyle/>
        <a:p>
          <a:endParaRPr lang="it-IT" sz="1800"/>
        </a:p>
      </dgm:t>
    </dgm:pt>
    <dgm:pt modelId="{34530404-C0BF-4F4D-ACD0-384856355B45}" type="sibTrans" cxnId="{D38FE5CB-14FF-4B14-B339-1234DB6CACDC}">
      <dgm:prSet/>
      <dgm:spPr/>
      <dgm:t>
        <a:bodyPr/>
        <a:lstStyle/>
        <a:p>
          <a:endParaRPr lang="it-IT" sz="1800"/>
        </a:p>
      </dgm:t>
    </dgm:pt>
    <dgm:pt modelId="{E195AA77-5E5B-464F-ADBF-76285A842981}">
      <dgm:prSet custT="1"/>
      <dgm:spPr/>
      <dgm:t>
        <a:bodyPr/>
        <a:lstStyle/>
        <a:p>
          <a:r>
            <a:rPr lang="it-IT" sz="1800" b="1"/>
            <a:t>CONSIGLIERE CROAS: </a:t>
          </a:r>
          <a:r>
            <a:rPr lang="it-IT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P. FERRAGUTI</a:t>
          </a:r>
          <a:endParaRPr lang="it-IT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5A30AA-77BF-40B2-8ED8-6D69901D7AAF}" type="parTrans" cxnId="{632E8DA4-1E26-493D-9C40-BAB9F96BFBC8}">
      <dgm:prSet/>
      <dgm:spPr/>
      <dgm:t>
        <a:bodyPr/>
        <a:lstStyle/>
        <a:p>
          <a:endParaRPr lang="it-IT" sz="1800"/>
        </a:p>
      </dgm:t>
    </dgm:pt>
    <dgm:pt modelId="{0B4BFC22-961E-4F88-A0EA-B85352F83BF3}" type="sibTrans" cxnId="{632E8DA4-1E26-493D-9C40-BAB9F96BFBC8}">
      <dgm:prSet/>
      <dgm:spPr/>
      <dgm:t>
        <a:bodyPr/>
        <a:lstStyle/>
        <a:p>
          <a:endParaRPr lang="it-IT" sz="1800"/>
        </a:p>
      </dgm:t>
    </dgm:pt>
    <dgm:pt modelId="{2CDA55CA-5D86-46DE-AEF2-02B6A2327CE5}">
      <dgm:prSet custT="1"/>
      <dgm:spPr/>
      <dgm:t>
        <a:bodyPr/>
        <a:lstStyle/>
        <a:p>
          <a:r>
            <a:rPr lang="it-IT" sz="1800" b="1"/>
            <a:t>REFERENTE ESTERNO: </a:t>
          </a:r>
          <a:r>
            <a:rPr lang="it-IT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 D’AMICO</a:t>
          </a:r>
          <a:endParaRPr lang="it-IT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539957-538A-421F-82A1-20005F19005C}" type="parTrans" cxnId="{B37EF6B7-D2B4-47A2-8144-EAAFF4D3436A}">
      <dgm:prSet/>
      <dgm:spPr/>
      <dgm:t>
        <a:bodyPr/>
        <a:lstStyle/>
        <a:p>
          <a:endParaRPr lang="it-IT" sz="1800"/>
        </a:p>
      </dgm:t>
    </dgm:pt>
    <dgm:pt modelId="{9F654474-E806-45FC-BF86-F4F682F83836}" type="sibTrans" cxnId="{B37EF6B7-D2B4-47A2-8144-EAAFF4D3436A}">
      <dgm:prSet/>
      <dgm:spPr/>
      <dgm:t>
        <a:bodyPr/>
        <a:lstStyle/>
        <a:p>
          <a:endParaRPr lang="it-IT" sz="1800"/>
        </a:p>
      </dgm:t>
    </dgm:pt>
    <dgm:pt modelId="{D3547ABF-88D0-4BE2-BE42-B6129474372E}">
      <dgm:prSet custT="1"/>
      <dgm:spPr/>
      <dgm:t>
        <a:bodyPr/>
        <a:lstStyle/>
        <a:p>
          <a:r>
            <a:rPr lang="it-IT" sz="1800" b="1" dirty="0"/>
            <a:t>ISCRITTI: NUMERO VARIABILE </a:t>
          </a:r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 i 44 e i 17 </a:t>
          </a:r>
          <a:r>
            <a:rPr lang="it-IT" sz="1800" b="1" dirty="0">
              <a:effectLst/>
            </a:rPr>
            <a:t>afferenti a </a:t>
          </a:r>
          <a:r>
            <a:rPr lang="it-IT" sz="1800" b="1">
              <a:effectLst/>
            </a:rPr>
            <a:t>13 ASST </a:t>
          </a:r>
          <a:r>
            <a:rPr lang="it-IT" sz="1800" b="1" dirty="0">
              <a:effectLst/>
            </a:rPr>
            <a:t>diverse</a:t>
          </a:r>
          <a:endParaRPr lang="it-IT" sz="1800" dirty="0">
            <a:effectLst/>
          </a:endParaRPr>
        </a:p>
      </dgm:t>
    </dgm:pt>
    <dgm:pt modelId="{1F7A4EF1-2BA5-4E83-B2CB-BC3EBF1530F4}" type="parTrans" cxnId="{089FA87A-FE7A-45BD-A51C-589C230906F3}">
      <dgm:prSet/>
      <dgm:spPr/>
      <dgm:t>
        <a:bodyPr/>
        <a:lstStyle/>
        <a:p>
          <a:endParaRPr lang="it-IT" sz="1800"/>
        </a:p>
      </dgm:t>
    </dgm:pt>
    <dgm:pt modelId="{68C7B9CF-FF82-401F-A65F-7DDF600A0BB3}" type="sibTrans" cxnId="{089FA87A-FE7A-45BD-A51C-589C230906F3}">
      <dgm:prSet/>
      <dgm:spPr/>
      <dgm:t>
        <a:bodyPr/>
        <a:lstStyle/>
        <a:p>
          <a:endParaRPr lang="it-IT" sz="1800"/>
        </a:p>
      </dgm:t>
    </dgm:pt>
    <dgm:pt modelId="{75ACA585-60D4-4ABB-8643-9BEA66D33537}">
      <dgm:prSet custT="1"/>
      <dgm:spPr/>
      <dgm:t>
        <a:bodyPr/>
        <a:lstStyle/>
        <a:p>
          <a:endParaRPr lang="it-IT" sz="1800" dirty="0">
            <a:solidFill>
              <a:schemeClr val="tx1"/>
            </a:solidFill>
          </a:endParaRPr>
        </a:p>
      </dgm:t>
    </dgm:pt>
    <dgm:pt modelId="{7564BDD5-D905-406F-BDDD-6A3CB0172B1C}" type="parTrans" cxnId="{6831ED52-7686-4C5D-BBFE-1A001DE418EE}">
      <dgm:prSet/>
      <dgm:spPr/>
      <dgm:t>
        <a:bodyPr/>
        <a:lstStyle/>
        <a:p>
          <a:endParaRPr lang="it-IT" sz="1800"/>
        </a:p>
      </dgm:t>
    </dgm:pt>
    <dgm:pt modelId="{BEABC7B2-3A8D-4D1C-8E01-AC51549051E7}" type="sibTrans" cxnId="{6831ED52-7686-4C5D-BBFE-1A001DE418EE}">
      <dgm:prSet/>
      <dgm:spPr/>
      <dgm:t>
        <a:bodyPr/>
        <a:lstStyle/>
        <a:p>
          <a:endParaRPr lang="it-IT" sz="1800"/>
        </a:p>
      </dgm:t>
    </dgm:pt>
    <dgm:pt modelId="{4C7513C4-295E-4D1C-AB5B-3A4D3639AEC7}">
      <dgm:prSet custT="1"/>
      <dgm:spPr/>
      <dgm:t>
        <a:bodyPr/>
        <a:lstStyle/>
        <a:p>
          <a:r>
            <a:rPr lang="it-IT" sz="1800" b="1" dirty="0"/>
            <a:t>CDC ATTIVE IN R.L. AL 31.03.2025 : </a:t>
          </a:r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132</a:t>
          </a:r>
          <a:endParaRPr lang="it-IT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4300F0-1EE8-4456-A2AD-4211BEB22049}" type="parTrans" cxnId="{61BABA74-6C80-4E37-BF59-40126349DF60}">
      <dgm:prSet/>
      <dgm:spPr/>
      <dgm:t>
        <a:bodyPr/>
        <a:lstStyle/>
        <a:p>
          <a:endParaRPr lang="it-IT" sz="1800"/>
        </a:p>
      </dgm:t>
    </dgm:pt>
    <dgm:pt modelId="{7654BE35-52AC-49A0-8FB6-3BFB2343FE08}" type="sibTrans" cxnId="{61BABA74-6C80-4E37-BF59-40126349DF60}">
      <dgm:prSet/>
      <dgm:spPr/>
      <dgm:t>
        <a:bodyPr/>
        <a:lstStyle/>
        <a:p>
          <a:endParaRPr lang="it-IT" sz="1800"/>
        </a:p>
      </dgm:t>
    </dgm:pt>
    <dgm:pt modelId="{C018C088-0062-473D-BFF7-DB1E79BB1FB5}" type="pres">
      <dgm:prSet presAssocID="{CAB07B9A-3D6D-4685-B49B-941AC0124D19}" presName="linearFlow" presStyleCnt="0">
        <dgm:presLayoutVars>
          <dgm:dir/>
          <dgm:resizeHandles val="exact"/>
        </dgm:presLayoutVars>
      </dgm:prSet>
      <dgm:spPr/>
    </dgm:pt>
    <dgm:pt modelId="{460190E6-96EC-4E01-A8A3-FCE20911D370}" type="pres">
      <dgm:prSet presAssocID="{621D54F4-9CD7-453A-8BAD-E2392CB995B8}" presName="composite" presStyleCnt="0"/>
      <dgm:spPr/>
    </dgm:pt>
    <dgm:pt modelId="{FA021847-0858-4896-8C42-CFC0B77DDBF1}" type="pres">
      <dgm:prSet presAssocID="{621D54F4-9CD7-453A-8BAD-E2392CB995B8}" presName="imgShp" presStyleLbl="fgImgPlace1" presStyleIdx="0" presStyleCnt="1" custScaleX="58207" custScaleY="62932" custLinFactNeighborX="-17165" custLinFactNeighborY="-359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7E0C1D2-117E-4456-A848-6900767D00F9}" type="pres">
      <dgm:prSet presAssocID="{621D54F4-9CD7-453A-8BAD-E2392CB995B8}" presName="txShp" presStyleLbl="node1" presStyleIdx="0" presStyleCnt="1" custScaleX="128408">
        <dgm:presLayoutVars>
          <dgm:bulletEnabled val="1"/>
        </dgm:presLayoutVars>
      </dgm:prSet>
      <dgm:spPr/>
    </dgm:pt>
  </dgm:ptLst>
  <dgm:cxnLst>
    <dgm:cxn modelId="{5EB4200F-55A4-4298-B3DB-62C25C5271B8}" type="presOf" srcId="{E195AA77-5E5B-464F-ADBF-76285A842981}" destId="{07E0C1D2-117E-4456-A848-6900767D00F9}" srcOrd="0" destOrd="1" presId="urn:microsoft.com/office/officeart/2005/8/layout/vList3"/>
    <dgm:cxn modelId="{7DCFB312-0DCA-4CE3-A1E1-0732EEFC72E0}" type="presOf" srcId="{4C7513C4-295E-4D1C-AB5B-3A4D3639AEC7}" destId="{07E0C1D2-117E-4456-A848-6900767D00F9}" srcOrd="0" destOrd="4" presId="urn:microsoft.com/office/officeart/2005/8/layout/vList3"/>
    <dgm:cxn modelId="{FCD37518-FEA9-4F82-BC30-5620E76103F7}" type="presOf" srcId="{CAB07B9A-3D6D-4685-B49B-941AC0124D19}" destId="{C018C088-0062-473D-BFF7-DB1E79BB1FB5}" srcOrd="0" destOrd="0" presId="urn:microsoft.com/office/officeart/2005/8/layout/vList3"/>
    <dgm:cxn modelId="{8D27032F-73E3-495C-825E-681CBD1FFE59}" type="presOf" srcId="{2CDA55CA-5D86-46DE-AEF2-02B6A2327CE5}" destId="{07E0C1D2-117E-4456-A848-6900767D00F9}" srcOrd="0" destOrd="2" presId="urn:microsoft.com/office/officeart/2005/8/layout/vList3"/>
    <dgm:cxn modelId="{25772E4D-8128-4867-B4DD-3179B5E44932}" type="presOf" srcId="{75ACA585-60D4-4ABB-8643-9BEA66D33537}" destId="{07E0C1D2-117E-4456-A848-6900767D00F9}" srcOrd="0" destOrd="5" presId="urn:microsoft.com/office/officeart/2005/8/layout/vList3"/>
    <dgm:cxn modelId="{2E273E4D-A95E-4CFB-8E83-FDC10DDC56C9}" type="presOf" srcId="{D3547ABF-88D0-4BE2-BE42-B6129474372E}" destId="{07E0C1D2-117E-4456-A848-6900767D00F9}" srcOrd="0" destOrd="3" presId="urn:microsoft.com/office/officeart/2005/8/layout/vList3"/>
    <dgm:cxn modelId="{6831ED52-7686-4C5D-BBFE-1A001DE418EE}" srcId="{621D54F4-9CD7-453A-8BAD-E2392CB995B8}" destId="{75ACA585-60D4-4ABB-8643-9BEA66D33537}" srcOrd="4" destOrd="0" parTransId="{7564BDD5-D905-406F-BDDD-6A3CB0172B1C}" sibTransId="{BEABC7B2-3A8D-4D1C-8E01-AC51549051E7}"/>
    <dgm:cxn modelId="{61BABA74-6C80-4E37-BF59-40126349DF60}" srcId="{621D54F4-9CD7-453A-8BAD-E2392CB995B8}" destId="{4C7513C4-295E-4D1C-AB5B-3A4D3639AEC7}" srcOrd="3" destOrd="0" parTransId="{904300F0-1EE8-4456-A2AD-4211BEB22049}" sibTransId="{7654BE35-52AC-49A0-8FB6-3BFB2343FE08}"/>
    <dgm:cxn modelId="{089FA87A-FE7A-45BD-A51C-589C230906F3}" srcId="{621D54F4-9CD7-453A-8BAD-E2392CB995B8}" destId="{D3547ABF-88D0-4BE2-BE42-B6129474372E}" srcOrd="2" destOrd="0" parTransId="{1F7A4EF1-2BA5-4E83-B2CB-BC3EBF1530F4}" sibTransId="{68C7B9CF-FF82-401F-A65F-7DDF600A0BB3}"/>
    <dgm:cxn modelId="{632E8DA4-1E26-493D-9C40-BAB9F96BFBC8}" srcId="{621D54F4-9CD7-453A-8BAD-E2392CB995B8}" destId="{E195AA77-5E5B-464F-ADBF-76285A842981}" srcOrd="0" destOrd="0" parTransId="{205A30AA-77BF-40B2-8ED8-6D69901D7AAF}" sibTransId="{0B4BFC22-961E-4F88-A0EA-B85352F83BF3}"/>
    <dgm:cxn modelId="{70FB9EB1-2B10-4A7B-A21A-F9571DE79DE6}" type="presOf" srcId="{621D54F4-9CD7-453A-8BAD-E2392CB995B8}" destId="{07E0C1D2-117E-4456-A848-6900767D00F9}" srcOrd="0" destOrd="0" presId="urn:microsoft.com/office/officeart/2005/8/layout/vList3"/>
    <dgm:cxn modelId="{B37EF6B7-D2B4-47A2-8144-EAAFF4D3436A}" srcId="{621D54F4-9CD7-453A-8BAD-E2392CB995B8}" destId="{2CDA55CA-5D86-46DE-AEF2-02B6A2327CE5}" srcOrd="1" destOrd="0" parTransId="{6F539957-538A-421F-82A1-20005F19005C}" sibTransId="{9F654474-E806-45FC-BF86-F4F682F83836}"/>
    <dgm:cxn modelId="{D38FE5CB-14FF-4B14-B339-1234DB6CACDC}" srcId="{CAB07B9A-3D6D-4685-B49B-941AC0124D19}" destId="{621D54F4-9CD7-453A-8BAD-E2392CB995B8}" srcOrd="0" destOrd="0" parTransId="{7E76F12F-39F9-4764-9FAA-426D24994088}" sibTransId="{34530404-C0BF-4F4D-ACD0-384856355B45}"/>
    <dgm:cxn modelId="{8FDA87E9-7104-4982-AC4A-4F850E3EE921}" type="presParOf" srcId="{C018C088-0062-473D-BFF7-DB1E79BB1FB5}" destId="{460190E6-96EC-4E01-A8A3-FCE20911D370}" srcOrd="0" destOrd="0" presId="urn:microsoft.com/office/officeart/2005/8/layout/vList3"/>
    <dgm:cxn modelId="{C310894F-1863-4085-BA41-C0759D3A9550}" type="presParOf" srcId="{460190E6-96EC-4E01-A8A3-FCE20911D370}" destId="{FA021847-0858-4896-8C42-CFC0B77DDBF1}" srcOrd="0" destOrd="0" presId="urn:microsoft.com/office/officeart/2005/8/layout/vList3"/>
    <dgm:cxn modelId="{E81659BB-76DB-41E6-9B93-81E8F7EB6851}" type="presParOf" srcId="{460190E6-96EC-4E01-A8A3-FCE20911D370}" destId="{07E0C1D2-117E-4456-A848-6900767D00F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8762F7-424F-4790-87B5-FB7450D5DDA7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DFEA5F82-EF9E-4E42-A9DD-5676908F650A}">
      <dgm:prSet/>
      <dgm:spPr/>
      <dgm:t>
        <a:bodyPr/>
        <a:lstStyle/>
        <a:p>
          <a:r>
            <a:rPr lang="it-IT" b="1" dirty="0"/>
            <a:t>RIFERIMENTI NORMATIVI:</a:t>
          </a:r>
          <a:endParaRPr lang="it-IT" dirty="0"/>
        </a:p>
      </dgm:t>
    </dgm:pt>
    <dgm:pt modelId="{BE9DEA7E-9BD0-40E2-9570-C4661F64C5D4}" type="parTrans" cxnId="{F97FF472-68C8-45EF-9B09-1A9B966C91F7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C36A9302-7D2C-4D8A-9E22-DC37FBB03FDD}" type="sibTrans" cxnId="{F97FF472-68C8-45EF-9B09-1A9B966C91F7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A5184251-5DE5-4A8C-A3B7-6257690B03C9}">
      <dgm:prSet/>
      <dgm:spPr/>
      <dgm:t>
        <a:bodyPr/>
        <a:lstStyle/>
        <a:p>
          <a:r>
            <a:rPr lang="it-IT" b="1" dirty="0"/>
            <a:t>PNRR MISSIONE 6</a:t>
          </a:r>
          <a:endParaRPr lang="it-IT" dirty="0"/>
        </a:p>
      </dgm:t>
    </dgm:pt>
    <dgm:pt modelId="{5C61402F-4651-4319-922D-101F5AB4A122}" type="parTrans" cxnId="{58E054AD-0E4F-49B0-9CDE-DCF7AD5D022A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E5DFD9E6-2DCA-45D0-BC79-4EDD754980C1}" type="sibTrans" cxnId="{58E054AD-0E4F-49B0-9CDE-DCF7AD5D022A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8F8DDE71-60CF-4F36-86BE-12A348C32D4A}">
      <dgm:prSet/>
      <dgm:spPr/>
      <dgm:t>
        <a:bodyPr/>
        <a:lstStyle/>
        <a:p>
          <a:r>
            <a:rPr lang="it-IT" b="1" dirty="0"/>
            <a:t>L.R. n. 22/2021</a:t>
          </a:r>
          <a:endParaRPr lang="it-IT" dirty="0"/>
        </a:p>
      </dgm:t>
    </dgm:pt>
    <dgm:pt modelId="{00800412-66BB-4CEF-A6F2-E13DAB6C7690}" type="parTrans" cxnId="{1AF377E4-2BD5-4F60-BDCA-71C8E3EDB193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9BD11D3D-E50F-4473-B87F-81B6E8DD66A1}" type="sibTrans" cxnId="{1AF377E4-2BD5-4F60-BDCA-71C8E3EDB193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C6830E91-26F7-4209-97BA-484A96E7C2DC}">
      <dgm:prSet/>
      <dgm:spPr/>
      <dgm:t>
        <a:bodyPr/>
        <a:lstStyle/>
        <a:p>
          <a:r>
            <a:rPr lang="it-IT" b="1"/>
            <a:t>D.M. n. 77 del 23/05/2022</a:t>
          </a:r>
          <a:endParaRPr lang="it-IT"/>
        </a:p>
      </dgm:t>
    </dgm:pt>
    <dgm:pt modelId="{08378EAD-375A-46EC-9BE3-03C92E5C6FB0}" type="parTrans" cxnId="{ADE22530-3EC9-4524-886A-D6EF231AF837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3B8125A0-E149-4290-A66C-247535CE1671}" type="sibTrans" cxnId="{ADE22530-3EC9-4524-886A-D6EF231AF837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00BE8C06-E338-42D0-84E8-28058CEC7FDD}">
      <dgm:prSet/>
      <dgm:spPr/>
      <dgm:t>
        <a:bodyPr/>
        <a:lstStyle/>
        <a:p>
          <a:r>
            <a:rPr lang="it-IT" b="1" dirty="0"/>
            <a:t>DGR n. 2465/2022</a:t>
          </a:r>
          <a:endParaRPr lang="it-IT" dirty="0"/>
        </a:p>
      </dgm:t>
    </dgm:pt>
    <dgm:pt modelId="{C6A737DA-AB6A-42E0-8746-D6EF2E60C659}" type="parTrans" cxnId="{813BD637-76F3-44BC-A641-014715391B47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AB2D0C70-7621-48B3-9462-7CF100287D8F}" type="sibTrans" cxnId="{813BD637-76F3-44BC-A641-014715391B47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84A0B300-DA68-42EF-9C93-BC0F34AB2093}">
      <dgm:prSet/>
      <dgm:spPr/>
      <dgm:t>
        <a:bodyPr/>
        <a:lstStyle/>
        <a:p>
          <a:r>
            <a:rPr lang="it-IT" b="1"/>
            <a:t>DGR n. 2466/2022</a:t>
          </a:r>
          <a:endParaRPr lang="it-IT"/>
        </a:p>
      </dgm:t>
    </dgm:pt>
    <dgm:pt modelId="{C3FFA5B0-470C-45DB-9CA4-2969A0585944}" type="parTrans" cxnId="{BEE56EBA-B845-4698-BD45-4258E8F9E700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75B74CDE-17F1-448B-A854-B902924C1A12}" type="sibTrans" cxnId="{BEE56EBA-B845-4698-BD45-4258E8F9E700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09C8B84C-FF72-4678-851B-2A6CEDD39D8A}">
      <dgm:prSet/>
      <dgm:spPr/>
      <dgm:t>
        <a:bodyPr/>
        <a:lstStyle/>
        <a:p>
          <a:r>
            <a:rPr lang="it-IT" b="1"/>
            <a:t>DGR n. 6760 del 27/07/22</a:t>
          </a:r>
          <a:endParaRPr lang="it-IT"/>
        </a:p>
      </dgm:t>
    </dgm:pt>
    <dgm:pt modelId="{985E7548-FF2C-4A93-A407-2C844A9BA086}" type="parTrans" cxnId="{E74EB075-B670-461E-88E3-6CB2146FA821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EB3DCD19-EB86-4421-9AC4-775312DD5614}" type="sibTrans" cxnId="{E74EB075-B670-461E-88E3-6CB2146FA821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0A53801F-46E7-43F4-8D2A-57F11CC49D2A}">
      <dgm:prSet/>
      <dgm:spPr/>
      <dgm:t>
        <a:bodyPr/>
        <a:lstStyle/>
        <a:p>
          <a:r>
            <a:rPr lang="it-IT" b="1"/>
            <a:t>…….</a:t>
          </a:r>
          <a:endParaRPr lang="it-IT"/>
        </a:p>
      </dgm:t>
    </dgm:pt>
    <dgm:pt modelId="{57CF3060-7FEC-4FB9-BAAD-4C5459E2C007}" type="parTrans" cxnId="{5512F159-58B7-4F3B-B239-782AC5AB0EF8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4B334E73-FB26-4126-B657-A8027C71EF5C}" type="sibTrans" cxnId="{5512F159-58B7-4F3B-B239-782AC5AB0EF8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97CE857A-851A-4BD7-A341-E8DA63A7B058}" type="pres">
      <dgm:prSet presAssocID="{9C8762F7-424F-4790-87B5-FB7450D5DDA7}" presName="Name0" presStyleCnt="0">
        <dgm:presLayoutVars>
          <dgm:dir/>
          <dgm:animLvl val="lvl"/>
          <dgm:resizeHandles val="exact"/>
        </dgm:presLayoutVars>
      </dgm:prSet>
      <dgm:spPr/>
    </dgm:pt>
    <dgm:pt modelId="{62E88C9F-6C93-410A-9C72-41A660901799}" type="pres">
      <dgm:prSet presAssocID="{DFEA5F82-EF9E-4E42-A9DD-5676908F650A}" presName="linNode" presStyleCnt="0"/>
      <dgm:spPr/>
    </dgm:pt>
    <dgm:pt modelId="{1A5D2114-18EC-47F0-8790-F636C18E54E7}" type="pres">
      <dgm:prSet presAssocID="{DFEA5F82-EF9E-4E42-A9DD-5676908F650A}" presName="parentText" presStyleLbl="node1" presStyleIdx="0" presStyleCnt="1" custLinFactNeighborX="-9172" custLinFactNeighborY="-5151">
        <dgm:presLayoutVars>
          <dgm:chMax val="1"/>
          <dgm:bulletEnabled val="1"/>
        </dgm:presLayoutVars>
      </dgm:prSet>
      <dgm:spPr/>
    </dgm:pt>
    <dgm:pt modelId="{172DE74F-F419-4436-A406-48581A293CDA}" type="pres">
      <dgm:prSet presAssocID="{DFEA5F82-EF9E-4E42-A9DD-5676908F650A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E4DDA50B-5801-4B89-A3EA-0386BD666156}" type="presOf" srcId="{84A0B300-DA68-42EF-9C93-BC0F34AB2093}" destId="{172DE74F-F419-4436-A406-48581A293CDA}" srcOrd="0" destOrd="4" presId="urn:microsoft.com/office/officeart/2005/8/layout/vList5"/>
    <dgm:cxn modelId="{A2372C13-FC52-410F-B1F9-98F60E42568E}" type="presOf" srcId="{9C8762F7-424F-4790-87B5-FB7450D5DDA7}" destId="{97CE857A-851A-4BD7-A341-E8DA63A7B058}" srcOrd="0" destOrd="0" presId="urn:microsoft.com/office/officeart/2005/8/layout/vList5"/>
    <dgm:cxn modelId="{17286F19-7EEA-4857-ACFD-50BC0CF91801}" type="presOf" srcId="{00BE8C06-E338-42D0-84E8-28058CEC7FDD}" destId="{172DE74F-F419-4436-A406-48581A293CDA}" srcOrd="0" destOrd="3" presId="urn:microsoft.com/office/officeart/2005/8/layout/vList5"/>
    <dgm:cxn modelId="{C790FC2D-EE4E-41DA-BA18-CFFB235CAE07}" type="presOf" srcId="{A5184251-5DE5-4A8C-A3B7-6257690B03C9}" destId="{172DE74F-F419-4436-A406-48581A293CDA}" srcOrd="0" destOrd="0" presId="urn:microsoft.com/office/officeart/2005/8/layout/vList5"/>
    <dgm:cxn modelId="{ADE22530-3EC9-4524-886A-D6EF231AF837}" srcId="{DFEA5F82-EF9E-4E42-A9DD-5676908F650A}" destId="{C6830E91-26F7-4209-97BA-484A96E7C2DC}" srcOrd="2" destOrd="0" parTransId="{08378EAD-375A-46EC-9BE3-03C92E5C6FB0}" sibTransId="{3B8125A0-E149-4290-A66C-247535CE1671}"/>
    <dgm:cxn modelId="{813BD637-76F3-44BC-A641-014715391B47}" srcId="{DFEA5F82-EF9E-4E42-A9DD-5676908F650A}" destId="{00BE8C06-E338-42D0-84E8-28058CEC7FDD}" srcOrd="3" destOrd="0" parTransId="{C6A737DA-AB6A-42E0-8746-D6EF2E60C659}" sibTransId="{AB2D0C70-7621-48B3-9462-7CF100287D8F}"/>
    <dgm:cxn modelId="{85A86065-A7B6-44BA-A161-6FD1C11DC06B}" type="presOf" srcId="{C6830E91-26F7-4209-97BA-484A96E7C2DC}" destId="{172DE74F-F419-4436-A406-48581A293CDA}" srcOrd="0" destOrd="2" presId="urn:microsoft.com/office/officeart/2005/8/layout/vList5"/>
    <dgm:cxn modelId="{F97FF472-68C8-45EF-9B09-1A9B966C91F7}" srcId="{9C8762F7-424F-4790-87B5-FB7450D5DDA7}" destId="{DFEA5F82-EF9E-4E42-A9DD-5676908F650A}" srcOrd="0" destOrd="0" parTransId="{BE9DEA7E-9BD0-40E2-9570-C4661F64C5D4}" sibTransId="{C36A9302-7D2C-4D8A-9E22-DC37FBB03FDD}"/>
    <dgm:cxn modelId="{E74EB075-B670-461E-88E3-6CB2146FA821}" srcId="{DFEA5F82-EF9E-4E42-A9DD-5676908F650A}" destId="{09C8B84C-FF72-4678-851B-2A6CEDD39D8A}" srcOrd="5" destOrd="0" parTransId="{985E7548-FF2C-4A93-A407-2C844A9BA086}" sibTransId="{EB3DCD19-EB86-4421-9AC4-775312DD5614}"/>
    <dgm:cxn modelId="{5512F159-58B7-4F3B-B239-782AC5AB0EF8}" srcId="{DFEA5F82-EF9E-4E42-A9DD-5676908F650A}" destId="{0A53801F-46E7-43F4-8D2A-57F11CC49D2A}" srcOrd="6" destOrd="0" parTransId="{57CF3060-7FEC-4FB9-BAAD-4C5459E2C007}" sibTransId="{4B334E73-FB26-4126-B657-A8027C71EF5C}"/>
    <dgm:cxn modelId="{4597FB94-9AD5-4CF6-BE61-A8E7077A5CE1}" type="presOf" srcId="{09C8B84C-FF72-4678-851B-2A6CEDD39D8A}" destId="{172DE74F-F419-4436-A406-48581A293CDA}" srcOrd="0" destOrd="5" presId="urn:microsoft.com/office/officeart/2005/8/layout/vList5"/>
    <dgm:cxn modelId="{58E054AD-0E4F-49B0-9CDE-DCF7AD5D022A}" srcId="{DFEA5F82-EF9E-4E42-A9DD-5676908F650A}" destId="{A5184251-5DE5-4A8C-A3B7-6257690B03C9}" srcOrd="0" destOrd="0" parTransId="{5C61402F-4651-4319-922D-101F5AB4A122}" sibTransId="{E5DFD9E6-2DCA-45D0-BC79-4EDD754980C1}"/>
    <dgm:cxn modelId="{5BBC5BB0-3438-4E09-BD94-943DD5DB94A5}" type="presOf" srcId="{0A53801F-46E7-43F4-8D2A-57F11CC49D2A}" destId="{172DE74F-F419-4436-A406-48581A293CDA}" srcOrd="0" destOrd="6" presId="urn:microsoft.com/office/officeart/2005/8/layout/vList5"/>
    <dgm:cxn modelId="{BEE56EBA-B845-4698-BD45-4258E8F9E700}" srcId="{DFEA5F82-EF9E-4E42-A9DD-5676908F650A}" destId="{84A0B300-DA68-42EF-9C93-BC0F34AB2093}" srcOrd="4" destOrd="0" parTransId="{C3FFA5B0-470C-45DB-9CA4-2969A0585944}" sibTransId="{75B74CDE-17F1-448B-A854-B902924C1A12}"/>
    <dgm:cxn modelId="{82BF42D0-E059-4FCF-BB7B-100568EBE1A4}" type="presOf" srcId="{DFEA5F82-EF9E-4E42-A9DD-5676908F650A}" destId="{1A5D2114-18EC-47F0-8790-F636C18E54E7}" srcOrd="0" destOrd="0" presId="urn:microsoft.com/office/officeart/2005/8/layout/vList5"/>
    <dgm:cxn modelId="{1AF377E4-2BD5-4F60-BDCA-71C8E3EDB193}" srcId="{DFEA5F82-EF9E-4E42-A9DD-5676908F650A}" destId="{8F8DDE71-60CF-4F36-86BE-12A348C32D4A}" srcOrd="1" destOrd="0" parTransId="{00800412-66BB-4CEF-A6F2-E13DAB6C7690}" sibTransId="{9BD11D3D-E50F-4473-B87F-81B6E8DD66A1}"/>
    <dgm:cxn modelId="{E26BD3FA-6356-4919-B806-3204BA1BC6AD}" type="presOf" srcId="{8F8DDE71-60CF-4F36-86BE-12A348C32D4A}" destId="{172DE74F-F419-4436-A406-48581A293CDA}" srcOrd="0" destOrd="1" presId="urn:microsoft.com/office/officeart/2005/8/layout/vList5"/>
    <dgm:cxn modelId="{CE72CB14-782A-408F-AE24-4F56DC1194F4}" type="presParOf" srcId="{97CE857A-851A-4BD7-A341-E8DA63A7B058}" destId="{62E88C9F-6C93-410A-9C72-41A660901799}" srcOrd="0" destOrd="0" presId="urn:microsoft.com/office/officeart/2005/8/layout/vList5"/>
    <dgm:cxn modelId="{E545552F-A5FB-4B71-92EF-70EA051927E8}" type="presParOf" srcId="{62E88C9F-6C93-410A-9C72-41A660901799}" destId="{1A5D2114-18EC-47F0-8790-F636C18E54E7}" srcOrd="0" destOrd="0" presId="urn:microsoft.com/office/officeart/2005/8/layout/vList5"/>
    <dgm:cxn modelId="{4C506845-BB3D-4885-8B6F-116EA27E5E87}" type="presParOf" srcId="{62E88C9F-6C93-410A-9C72-41A660901799}" destId="{172DE74F-F419-4436-A406-48581A293C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CB745D-1CE1-4A0E-80F0-0AA77D8CA51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659DC65-70C4-453B-BF85-81A202B5BB2F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600" b="1" dirty="0">
              <a:solidFill>
                <a:schemeClr val="tx1"/>
              </a:solidFill>
              <a:latin typeface="+mn-lt"/>
            </a:rPr>
            <a:t>OBIETTIVI DI R.L.</a:t>
          </a:r>
          <a:r>
            <a:rPr lang="it-IT" sz="1600" b="0" dirty="0">
              <a:solidFill>
                <a:schemeClr val="tx1"/>
              </a:solidFill>
              <a:latin typeface="+mn-lt"/>
            </a:rPr>
            <a:t> : creazione di nuove forme di </a:t>
          </a:r>
          <a:r>
            <a:rPr lang="it-IT" sz="1600" b="0" dirty="0" err="1">
              <a:solidFill>
                <a:schemeClr val="tx1"/>
              </a:solidFill>
              <a:latin typeface="+mn-lt"/>
            </a:rPr>
            <a:t>governance</a:t>
          </a:r>
          <a:r>
            <a:rPr lang="it-IT" sz="1600" b="0" dirty="0">
              <a:solidFill>
                <a:schemeClr val="tx1"/>
              </a:solidFill>
              <a:latin typeface="+mn-lt"/>
            </a:rPr>
            <a:t> che portino a </a:t>
          </a:r>
          <a:r>
            <a:rPr lang="it-IT" sz="1600" b="1" dirty="0" err="1">
              <a:solidFill>
                <a:schemeClr val="tx1"/>
              </a:solidFill>
              <a:latin typeface="+mn-lt"/>
            </a:rPr>
            <a:t>coprogettare</a:t>
          </a:r>
          <a:r>
            <a:rPr lang="it-IT" sz="1600" b="0" dirty="0">
              <a:solidFill>
                <a:schemeClr val="tx1"/>
              </a:solidFill>
              <a:latin typeface="+mn-lt"/>
            </a:rPr>
            <a:t> e gestire un </a:t>
          </a:r>
          <a:r>
            <a:rPr lang="it-IT" sz="1600" b="1" dirty="0">
              <a:solidFill>
                <a:schemeClr val="tx1"/>
              </a:solidFill>
              <a:latin typeface="+mn-lt"/>
            </a:rPr>
            <a:t>Welfare territoriale </a:t>
          </a:r>
          <a:r>
            <a:rPr lang="it-IT" sz="1600" b="0" dirty="0">
              <a:solidFill>
                <a:schemeClr val="tx1"/>
              </a:solidFill>
              <a:latin typeface="+mn-lt"/>
            </a:rPr>
            <a:t>decentrato, accessibile ed attento alle trasformazioni in atto, capace di: contenere le crescenti vulnerabilità; intercettare precocemente i bisogni della persona; garantire accompagnamento dei soggetti fragili e dei </a:t>
          </a:r>
          <a:r>
            <a:rPr lang="it-IT" sz="1600" b="0" dirty="0" err="1">
              <a:solidFill>
                <a:schemeClr val="tx1"/>
              </a:solidFill>
              <a:latin typeface="+mn-lt"/>
            </a:rPr>
            <a:t>caregiver</a:t>
          </a:r>
          <a:r>
            <a:rPr lang="it-IT" sz="1600" b="0" dirty="0">
              <a:solidFill>
                <a:schemeClr val="tx1"/>
              </a:solidFill>
              <a:latin typeface="+mn-lt"/>
            </a:rPr>
            <a:t> …</a:t>
          </a:r>
        </a:p>
      </dgm:t>
    </dgm:pt>
    <dgm:pt modelId="{5355C511-AD17-47AF-8009-5397E7812E6A}" type="parTrans" cxnId="{81530670-C1E7-4E0C-A41B-424AEF9F945C}">
      <dgm:prSet/>
      <dgm:spPr/>
      <dgm:t>
        <a:bodyPr/>
        <a:lstStyle/>
        <a:p>
          <a:endParaRPr lang="it-IT" sz="1600" b="0">
            <a:latin typeface="+mn-lt"/>
          </a:endParaRPr>
        </a:p>
      </dgm:t>
    </dgm:pt>
    <dgm:pt modelId="{6AB9702A-CB89-4FBE-B15F-302423199587}" type="sibTrans" cxnId="{81530670-C1E7-4E0C-A41B-424AEF9F945C}">
      <dgm:prSet/>
      <dgm:spPr/>
      <dgm:t>
        <a:bodyPr/>
        <a:lstStyle/>
        <a:p>
          <a:endParaRPr lang="it-IT" sz="1600" b="0">
            <a:latin typeface="+mn-lt"/>
          </a:endParaRPr>
        </a:p>
      </dgm:t>
    </dgm:pt>
    <dgm:pt modelId="{0855D50E-1112-43DC-BBA3-877B1198E0E8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600" b="0" dirty="0">
              <a:solidFill>
                <a:schemeClr val="tx1"/>
              </a:solidFill>
              <a:latin typeface="+mn-lt"/>
            </a:rPr>
            <a:t>Il tema dell'integrazione tra il settore sanitario e quello sociale è centrale nelle politiche di welfare, specialmente per affrontare situazioni complesse come ad esempio la non autosufficienza e la disabilità. Questi bisogni richiedono un intervento che </a:t>
          </a:r>
          <a:r>
            <a:rPr lang="it-IT" sz="1600" b="1" dirty="0">
              <a:solidFill>
                <a:schemeClr val="tx1"/>
              </a:solidFill>
              <a:latin typeface="+mn-lt"/>
            </a:rPr>
            <a:t>combini le risorse e le competenze </a:t>
          </a:r>
          <a:r>
            <a:rPr lang="it-IT" sz="1600" b="0" dirty="0">
              <a:solidFill>
                <a:schemeClr val="tx1"/>
              </a:solidFill>
              <a:latin typeface="+mn-lt"/>
            </a:rPr>
            <a:t>di entrambi i settori in modo unitario. </a:t>
          </a:r>
        </a:p>
      </dgm:t>
    </dgm:pt>
    <dgm:pt modelId="{C12DC9B4-129C-4D67-8770-354590C9D671}" type="parTrans" cxnId="{16554A75-A72D-482D-8EC3-75E7F442AB37}">
      <dgm:prSet/>
      <dgm:spPr/>
      <dgm:t>
        <a:bodyPr/>
        <a:lstStyle/>
        <a:p>
          <a:endParaRPr lang="it-IT" sz="1600" b="0">
            <a:latin typeface="+mn-lt"/>
          </a:endParaRPr>
        </a:p>
      </dgm:t>
    </dgm:pt>
    <dgm:pt modelId="{66394EC3-1826-431D-AF8F-50DD91D9E2BB}" type="sibTrans" cxnId="{16554A75-A72D-482D-8EC3-75E7F442AB37}">
      <dgm:prSet/>
      <dgm:spPr/>
      <dgm:t>
        <a:bodyPr/>
        <a:lstStyle/>
        <a:p>
          <a:endParaRPr lang="it-IT" sz="1600" b="0">
            <a:latin typeface="+mn-lt"/>
          </a:endParaRPr>
        </a:p>
      </dgm:t>
    </dgm:pt>
    <dgm:pt modelId="{89A966D3-D010-4A10-8A68-921B4059178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600" b="0" dirty="0">
              <a:solidFill>
                <a:schemeClr val="tx1"/>
              </a:solidFill>
              <a:latin typeface="+mn-lt"/>
            </a:rPr>
            <a:t>La soluzione per l'integrazione tra i servizi sociali e sociosanitari nei programmi di welfare </a:t>
          </a:r>
          <a:r>
            <a:rPr lang="it-IT" sz="1600" b="1" u="sng" dirty="0">
              <a:solidFill>
                <a:schemeClr val="tx1"/>
              </a:solidFill>
              <a:latin typeface="+mn-lt"/>
            </a:rPr>
            <a:t>viene spesso ridotto e semplificato all'inserimento dell'assistente sociale del Comune nel PUA della </a:t>
          </a:r>
          <a:r>
            <a:rPr lang="it-IT" sz="1600" b="1" u="sng" dirty="0" err="1">
              <a:solidFill>
                <a:schemeClr val="tx1"/>
              </a:solidFill>
              <a:latin typeface="+mn-lt"/>
            </a:rPr>
            <a:t>CdC</a:t>
          </a:r>
          <a:r>
            <a:rPr lang="it-IT" sz="1600" b="0" dirty="0">
              <a:solidFill>
                <a:schemeClr val="tx1"/>
              </a:solidFill>
              <a:latin typeface="+mn-lt"/>
            </a:rPr>
            <a:t>, una condizione sicuramente fondamentale per analizzare in modo rapido e corretto i casi che necessitano di interventi combinati, ma non esaustiva</a:t>
          </a:r>
        </a:p>
      </dgm:t>
    </dgm:pt>
    <dgm:pt modelId="{10BC263F-0E82-410A-BB00-34BF82F5C47E}" type="parTrans" cxnId="{18D418E4-D9C1-4340-A470-0D0A2529F86C}">
      <dgm:prSet/>
      <dgm:spPr/>
      <dgm:t>
        <a:bodyPr/>
        <a:lstStyle/>
        <a:p>
          <a:endParaRPr lang="it-IT" sz="1600" b="0">
            <a:latin typeface="+mn-lt"/>
          </a:endParaRPr>
        </a:p>
      </dgm:t>
    </dgm:pt>
    <dgm:pt modelId="{F2698C6A-2633-46E8-8CFD-0FDA7AFD38C3}" type="sibTrans" cxnId="{18D418E4-D9C1-4340-A470-0D0A2529F86C}">
      <dgm:prSet/>
      <dgm:spPr/>
      <dgm:t>
        <a:bodyPr/>
        <a:lstStyle/>
        <a:p>
          <a:endParaRPr lang="it-IT" sz="1600" b="0">
            <a:latin typeface="+mn-lt"/>
          </a:endParaRPr>
        </a:p>
      </dgm:t>
    </dgm:pt>
    <dgm:pt modelId="{8F281214-049D-43C7-A31B-BD2D474C0ACD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600" b="0" u="sng" dirty="0">
              <a:solidFill>
                <a:srgbClr val="000000"/>
              </a:solidFill>
              <a:latin typeface="+mn-lt"/>
            </a:rPr>
            <a:t>L'integrazione deve andare oltre la gestione di singoli casi</a:t>
          </a:r>
          <a:r>
            <a:rPr lang="it-IT" sz="1600" b="0" dirty="0">
              <a:solidFill>
                <a:srgbClr val="000000"/>
              </a:solidFill>
              <a:latin typeface="+mn-lt"/>
            </a:rPr>
            <a:t>, richiedendo una </a:t>
          </a:r>
          <a:r>
            <a:rPr lang="it-IT" sz="1600" b="1" dirty="0">
              <a:solidFill>
                <a:srgbClr val="000000"/>
              </a:solidFill>
              <a:latin typeface="+mn-lt"/>
            </a:rPr>
            <a:t>pianificazione condivisa e un coordinamento tra i servizi sanitari e sociali</a:t>
          </a:r>
          <a:r>
            <a:rPr lang="it-IT" sz="1600" b="0" dirty="0">
              <a:solidFill>
                <a:srgbClr val="000000"/>
              </a:solidFill>
              <a:latin typeface="+mn-lt"/>
            </a:rPr>
            <a:t>, per affrontare adeguatamente le esigenze complesse delle persone. </a:t>
          </a:r>
          <a:endParaRPr lang="it-IT" sz="1600" b="0" dirty="0">
            <a:latin typeface="+mn-lt"/>
          </a:endParaRPr>
        </a:p>
      </dgm:t>
    </dgm:pt>
    <dgm:pt modelId="{09FE85A8-83E9-4C43-BC09-0DAB5B4D8F39}" type="parTrans" cxnId="{FD63751A-F707-432A-A3B3-D3C336D94068}">
      <dgm:prSet/>
      <dgm:spPr/>
      <dgm:t>
        <a:bodyPr/>
        <a:lstStyle/>
        <a:p>
          <a:endParaRPr lang="it-IT" sz="1600" b="0">
            <a:latin typeface="+mn-lt"/>
          </a:endParaRPr>
        </a:p>
      </dgm:t>
    </dgm:pt>
    <dgm:pt modelId="{31F1FA92-266C-433F-9269-02900B08D305}" type="sibTrans" cxnId="{FD63751A-F707-432A-A3B3-D3C336D94068}">
      <dgm:prSet/>
      <dgm:spPr/>
      <dgm:t>
        <a:bodyPr/>
        <a:lstStyle/>
        <a:p>
          <a:endParaRPr lang="it-IT" sz="1600" b="0">
            <a:latin typeface="+mn-lt"/>
          </a:endParaRPr>
        </a:p>
      </dgm:t>
    </dgm:pt>
    <dgm:pt modelId="{00A515FC-062E-4809-8BA4-7FE9BE6BB8F0}" type="pres">
      <dgm:prSet presAssocID="{91CB745D-1CE1-4A0E-80F0-0AA77D8CA513}" presName="Name0" presStyleCnt="0">
        <dgm:presLayoutVars>
          <dgm:chMax val="7"/>
          <dgm:chPref val="7"/>
          <dgm:dir/>
        </dgm:presLayoutVars>
      </dgm:prSet>
      <dgm:spPr/>
    </dgm:pt>
    <dgm:pt modelId="{2AA180D5-EC86-4FF3-ABC4-4331FF47A575}" type="pres">
      <dgm:prSet presAssocID="{91CB745D-1CE1-4A0E-80F0-0AA77D8CA513}" presName="Name1" presStyleCnt="0"/>
      <dgm:spPr/>
    </dgm:pt>
    <dgm:pt modelId="{13565431-7D83-4C1A-BB2B-22FBB29C3AEB}" type="pres">
      <dgm:prSet presAssocID="{91CB745D-1CE1-4A0E-80F0-0AA77D8CA513}" presName="cycle" presStyleCnt="0"/>
      <dgm:spPr/>
    </dgm:pt>
    <dgm:pt modelId="{83D92FD9-C90C-4767-A867-7FEB502370D7}" type="pres">
      <dgm:prSet presAssocID="{91CB745D-1CE1-4A0E-80F0-0AA77D8CA513}" presName="srcNode" presStyleLbl="node1" presStyleIdx="0" presStyleCnt="4"/>
      <dgm:spPr/>
    </dgm:pt>
    <dgm:pt modelId="{E07E1C27-F66F-4D8D-80C3-27D3E533958D}" type="pres">
      <dgm:prSet presAssocID="{91CB745D-1CE1-4A0E-80F0-0AA77D8CA513}" presName="conn" presStyleLbl="parChTrans1D2" presStyleIdx="0" presStyleCnt="1" custLinFactNeighborX="-2371" custLinFactNeighborY="-1390"/>
      <dgm:spPr/>
    </dgm:pt>
    <dgm:pt modelId="{C1F785B9-2D7E-4762-BAC1-66CA99B1845B}" type="pres">
      <dgm:prSet presAssocID="{91CB745D-1CE1-4A0E-80F0-0AA77D8CA513}" presName="extraNode" presStyleLbl="node1" presStyleIdx="0" presStyleCnt="4"/>
      <dgm:spPr/>
    </dgm:pt>
    <dgm:pt modelId="{0140636A-6233-4D77-A14A-C706D95FEFDA}" type="pres">
      <dgm:prSet presAssocID="{91CB745D-1CE1-4A0E-80F0-0AA77D8CA513}" presName="dstNode" presStyleLbl="node1" presStyleIdx="0" presStyleCnt="4"/>
      <dgm:spPr/>
    </dgm:pt>
    <dgm:pt modelId="{D47CE367-576A-402C-A134-61BE10BB6531}" type="pres">
      <dgm:prSet presAssocID="{3659DC65-70C4-453B-BF85-81A202B5BB2F}" presName="text_1" presStyleLbl="node1" presStyleIdx="0" presStyleCnt="4" custScaleX="101534" custScaleY="90490">
        <dgm:presLayoutVars>
          <dgm:bulletEnabled val="1"/>
        </dgm:presLayoutVars>
      </dgm:prSet>
      <dgm:spPr/>
    </dgm:pt>
    <dgm:pt modelId="{EB96F99D-93D6-426E-95A0-E87C06A6238F}" type="pres">
      <dgm:prSet presAssocID="{3659DC65-70C4-453B-BF85-81A202B5BB2F}" presName="accent_1" presStyleCnt="0"/>
      <dgm:spPr/>
    </dgm:pt>
    <dgm:pt modelId="{BBAEF07A-AB1E-4060-9DC1-B7ABA1715AA7}" type="pres">
      <dgm:prSet presAssocID="{3659DC65-70C4-453B-BF85-81A202B5BB2F}" presName="accentRepeatNode" presStyleLbl="solidFgAcc1" presStyleIdx="0" presStyleCnt="4" custLinFactNeighborX="-15490" custLinFactNeighborY="-3319"/>
      <dgm:spPr>
        <a:solidFill>
          <a:srgbClr val="92D050"/>
        </a:solidFill>
      </dgm:spPr>
    </dgm:pt>
    <dgm:pt modelId="{F9B17FC0-4F0A-4026-945E-39190CF227CC}" type="pres">
      <dgm:prSet presAssocID="{0855D50E-1112-43DC-BBA3-877B1198E0E8}" presName="text_2" presStyleLbl="node1" presStyleIdx="1" presStyleCnt="4" custScaleX="104976" custLinFactNeighborX="-1250" custLinFactNeighborY="-1383">
        <dgm:presLayoutVars>
          <dgm:bulletEnabled val="1"/>
        </dgm:presLayoutVars>
      </dgm:prSet>
      <dgm:spPr/>
    </dgm:pt>
    <dgm:pt modelId="{D13C603A-CB86-49AF-9EE7-72AAA634E367}" type="pres">
      <dgm:prSet presAssocID="{0855D50E-1112-43DC-BBA3-877B1198E0E8}" presName="accent_2" presStyleCnt="0"/>
      <dgm:spPr/>
    </dgm:pt>
    <dgm:pt modelId="{D5317BF9-E8B1-4B62-91AF-96C60167C11C}" type="pres">
      <dgm:prSet presAssocID="{0855D50E-1112-43DC-BBA3-877B1198E0E8}" presName="accentRepeatNode" presStyleLbl="solidFgAcc1" presStyleIdx="1" presStyleCnt="4" custLinFactNeighborX="-27661" custLinFactNeighborY="-2213"/>
      <dgm:spPr>
        <a:solidFill>
          <a:srgbClr val="92D050"/>
        </a:solidFill>
      </dgm:spPr>
    </dgm:pt>
    <dgm:pt modelId="{9EE7473A-0272-41FC-8877-AE6A7B598E46}" type="pres">
      <dgm:prSet presAssocID="{89A966D3-D010-4A10-8A68-921B4059178A}" presName="text_3" presStyleLbl="node1" presStyleIdx="2" presStyleCnt="4" custScaleX="106016" custLinFactNeighborX="-1250" custLinFactNeighborY="919">
        <dgm:presLayoutVars>
          <dgm:bulletEnabled val="1"/>
        </dgm:presLayoutVars>
      </dgm:prSet>
      <dgm:spPr/>
    </dgm:pt>
    <dgm:pt modelId="{643D91DD-0444-41D1-BE52-FEC4C983F27C}" type="pres">
      <dgm:prSet presAssocID="{89A966D3-D010-4A10-8A68-921B4059178A}" presName="accent_3" presStyleCnt="0"/>
      <dgm:spPr/>
    </dgm:pt>
    <dgm:pt modelId="{3201DECC-4359-48C1-B118-488BF4735411}" type="pres">
      <dgm:prSet presAssocID="{89A966D3-D010-4A10-8A68-921B4059178A}" presName="accentRepeatNode" presStyleLbl="solidFgAcc1" presStyleIdx="2" presStyleCnt="4" custLinFactNeighborX="-35406" custLinFactNeighborY="-2213"/>
      <dgm:spPr>
        <a:solidFill>
          <a:srgbClr val="FF0000"/>
        </a:solidFill>
      </dgm:spPr>
    </dgm:pt>
    <dgm:pt modelId="{CCC7D5CF-5202-4E14-B35C-6EDD2A27DFED}" type="pres">
      <dgm:prSet presAssocID="{8F281214-049D-43C7-A31B-BD2D474C0ACD}" presName="text_4" presStyleLbl="node1" presStyleIdx="3" presStyleCnt="4" custScaleX="102800" custScaleY="73248" custLinFactNeighborX="760" custLinFactNeighborY="-2766">
        <dgm:presLayoutVars>
          <dgm:bulletEnabled val="1"/>
        </dgm:presLayoutVars>
      </dgm:prSet>
      <dgm:spPr/>
    </dgm:pt>
    <dgm:pt modelId="{9A30F232-FDD0-40B0-9E4A-CA3D92445107}" type="pres">
      <dgm:prSet presAssocID="{8F281214-049D-43C7-A31B-BD2D474C0ACD}" presName="accent_4" presStyleCnt="0"/>
      <dgm:spPr/>
    </dgm:pt>
    <dgm:pt modelId="{F7B981B4-EFD4-4FCC-88E7-986E16A5FE52}" type="pres">
      <dgm:prSet presAssocID="{8F281214-049D-43C7-A31B-BD2D474C0ACD}" presName="accentRepeatNode" presStyleLbl="solidFgAcc1" presStyleIdx="3" presStyleCnt="4" custLinFactNeighborX="-25160" custLinFactNeighborY="-2212"/>
      <dgm:spPr>
        <a:solidFill>
          <a:srgbClr val="92D050"/>
        </a:solidFill>
      </dgm:spPr>
    </dgm:pt>
  </dgm:ptLst>
  <dgm:cxnLst>
    <dgm:cxn modelId="{FD63751A-F707-432A-A3B3-D3C336D94068}" srcId="{91CB745D-1CE1-4A0E-80F0-0AA77D8CA513}" destId="{8F281214-049D-43C7-A31B-BD2D474C0ACD}" srcOrd="3" destOrd="0" parTransId="{09FE85A8-83E9-4C43-BC09-0DAB5B4D8F39}" sibTransId="{31F1FA92-266C-433F-9269-02900B08D305}"/>
    <dgm:cxn modelId="{2E232F1C-C78F-4A10-9874-A928C8D8881F}" type="presOf" srcId="{3659DC65-70C4-453B-BF85-81A202B5BB2F}" destId="{D47CE367-576A-402C-A134-61BE10BB6531}" srcOrd="0" destOrd="0" presId="urn:microsoft.com/office/officeart/2008/layout/VerticalCurvedList"/>
    <dgm:cxn modelId="{1C616721-A893-4092-8938-FDCE6E39A548}" type="presOf" srcId="{0855D50E-1112-43DC-BBA3-877B1198E0E8}" destId="{F9B17FC0-4F0A-4026-945E-39190CF227CC}" srcOrd="0" destOrd="0" presId="urn:microsoft.com/office/officeart/2008/layout/VerticalCurvedList"/>
    <dgm:cxn modelId="{D5BF815B-AA8D-46CC-B270-EB1D96522FE9}" type="presOf" srcId="{91CB745D-1CE1-4A0E-80F0-0AA77D8CA513}" destId="{00A515FC-062E-4809-8BA4-7FE9BE6BB8F0}" srcOrd="0" destOrd="0" presId="urn:microsoft.com/office/officeart/2008/layout/VerticalCurvedList"/>
    <dgm:cxn modelId="{B873395D-57DA-425B-AB84-EF5967794A60}" type="presOf" srcId="{6AB9702A-CB89-4FBE-B15F-302423199587}" destId="{E07E1C27-F66F-4D8D-80C3-27D3E533958D}" srcOrd="0" destOrd="0" presId="urn:microsoft.com/office/officeart/2008/layout/VerticalCurvedList"/>
    <dgm:cxn modelId="{81530670-C1E7-4E0C-A41B-424AEF9F945C}" srcId="{91CB745D-1CE1-4A0E-80F0-0AA77D8CA513}" destId="{3659DC65-70C4-453B-BF85-81A202B5BB2F}" srcOrd="0" destOrd="0" parTransId="{5355C511-AD17-47AF-8009-5397E7812E6A}" sibTransId="{6AB9702A-CB89-4FBE-B15F-302423199587}"/>
    <dgm:cxn modelId="{16554A75-A72D-482D-8EC3-75E7F442AB37}" srcId="{91CB745D-1CE1-4A0E-80F0-0AA77D8CA513}" destId="{0855D50E-1112-43DC-BBA3-877B1198E0E8}" srcOrd="1" destOrd="0" parTransId="{C12DC9B4-129C-4D67-8770-354590C9D671}" sibTransId="{66394EC3-1826-431D-AF8F-50DD91D9E2BB}"/>
    <dgm:cxn modelId="{83450EE1-B419-488F-B219-1DAA2576E316}" type="presOf" srcId="{8F281214-049D-43C7-A31B-BD2D474C0ACD}" destId="{CCC7D5CF-5202-4E14-B35C-6EDD2A27DFED}" srcOrd="0" destOrd="0" presId="urn:microsoft.com/office/officeart/2008/layout/VerticalCurvedList"/>
    <dgm:cxn modelId="{18D418E4-D9C1-4340-A470-0D0A2529F86C}" srcId="{91CB745D-1CE1-4A0E-80F0-0AA77D8CA513}" destId="{89A966D3-D010-4A10-8A68-921B4059178A}" srcOrd="2" destOrd="0" parTransId="{10BC263F-0E82-410A-BB00-34BF82F5C47E}" sibTransId="{F2698C6A-2633-46E8-8CFD-0FDA7AFD38C3}"/>
    <dgm:cxn modelId="{C1B92BE4-48F0-4098-BF73-350D2D1A07F2}" type="presOf" srcId="{89A966D3-D010-4A10-8A68-921B4059178A}" destId="{9EE7473A-0272-41FC-8877-AE6A7B598E46}" srcOrd="0" destOrd="0" presId="urn:microsoft.com/office/officeart/2008/layout/VerticalCurvedList"/>
    <dgm:cxn modelId="{9C37915B-2D29-467C-8945-17F3F3DEEDF1}" type="presParOf" srcId="{00A515FC-062E-4809-8BA4-7FE9BE6BB8F0}" destId="{2AA180D5-EC86-4FF3-ABC4-4331FF47A575}" srcOrd="0" destOrd="0" presId="urn:microsoft.com/office/officeart/2008/layout/VerticalCurvedList"/>
    <dgm:cxn modelId="{8C743BF1-A441-4912-99D7-EE9636FFF604}" type="presParOf" srcId="{2AA180D5-EC86-4FF3-ABC4-4331FF47A575}" destId="{13565431-7D83-4C1A-BB2B-22FBB29C3AEB}" srcOrd="0" destOrd="0" presId="urn:microsoft.com/office/officeart/2008/layout/VerticalCurvedList"/>
    <dgm:cxn modelId="{005AA5FD-1598-4784-947D-D5A89833473D}" type="presParOf" srcId="{13565431-7D83-4C1A-BB2B-22FBB29C3AEB}" destId="{83D92FD9-C90C-4767-A867-7FEB502370D7}" srcOrd="0" destOrd="0" presId="urn:microsoft.com/office/officeart/2008/layout/VerticalCurvedList"/>
    <dgm:cxn modelId="{BE4360E2-1F40-43C8-AAD7-C56A24C3D56A}" type="presParOf" srcId="{13565431-7D83-4C1A-BB2B-22FBB29C3AEB}" destId="{E07E1C27-F66F-4D8D-80C3-27D3E533958D}" srcOrd="1" destOrd="0" presId="urn:microsoft.com/office/officeart/2008/layout/VerticalCurvedList"/>
    <dgm:cxn modelId="{3A923C2D-CE22-42C3-A7AA-12BEEFD2ED4F}" type="presParOf" srcId="{13565431-7D83-4C1A-BB2B-22FBB29C3AEB}" destId="{C1F785B9-2D7E-4762-BAC1-66CA99B1845B}" srcOrd="2" destOrd="0" presId="urn:microsoft.com/office/officeart/2008/layout/VerticalCurvedList"/>
    <dgm:cxn modelId="{F9B076AF-361D-4C07-8A7F-3AFE669B8DBB}" type="presParOf" srcId="{13565431-7D83-4C1A-BB2B-22FBB29C3AEB}" destId="{0140636A-6233-4D77-A14A-C706D95FEFDA}" srcOrd="3" destOrd="0" presId="urn:microsoft.com/office/officeart/2008/layout/VerticalCurvedList"/>
    <dgm:cxn modelId="{587BD836-2948-4865-A8AE-00C6CBF6107D}" type="presParOf" srcId="{2AA180D5-EC86-4FF3-ABC4-4331FF47A575}" destId="{D47CE367-576A-402C-A134-61BE10BB6531}" srcOrd="1" destOrd="0" presId="urn:microsoft.com/office/officeart/2008/layout/VerticalCurvedList"/>
    <dgm:cxn modelId="{FE35F5F0-FA5E-4FEE-824B-E7993A2455CA}" type="presParOf" srcId="{2AA180D5-EC86-4FF3-ABC4-4331FF47A575}" destId="{EB96F99D-93D6-426E-95A0-E87C06A6238F}" srcOrd="2" destOrd="0" presId="urn:microsoft.com/office/officeart/2008/layout/VerticalCurvedList"/>
    <dgm:cxn modelId="{6FA84663-4E72-4678-A57B-F8A1F851F524}" type="presParOf" srcId="{EB96F99D-93D6-426E-95A0-E87C06A6238F}" destId="{BBAEF07A-AB1E-4060-9DC1-B7ABA1715AA7}" srcOrd="0" destOrd="0" presId="urn:microsoft.com/office/officeart/2008/layout/VerticalCurvedList"/>
    <dgm:cxn modelId="{9ACBE054-64AF-44F6-BDE6-7612957C503D}" type="presParOf" srcId="{2AA180D5-EC86-4FF3-ABC4-4331FF47A575}" destId="{F9B17FC0-4F0A-4026-945E-39190CF227CC}" srcOrd="3" destOrd="0" presId="urn:microsoft.com/office/officeart/2008/layout/VerticalCurvedList"/>
    <dgm:cxn modelId="{007F6CF9-8DCC-40BA-9BF4-B9A64B4BA2A4}" type="presParOf" srcId="{2AA180D5-EC86-4FF3-ABC4-4331FF47A575}" destId="{D13C603A-CB86-49AF-9EE7-72AAA634E367}" srcOrd="4" destOrd="0" presId="urn:microsoft.com/office/officeart/2008/layout/VerticalCurvedList"/>
    <dgm:cxn modelId="{080A6B96-5202-4D74-B19A-F00D7D66708E}" type="presParOf" srcId="{D13C603A-CB86-49AF-9EE7-72AAA634E367}" destId="{D5317BF9-E8B1-4B62-91AF-96C60167C11C}" srcOrd="0" destOrd="0" presId="urn:microsoft.com/office/officeart/2008/layout/VerticalCurvedList"/>
    <dgm:cxn modelId="{A2A19387-0E94-48AF-A4CA-185963D6722D}" type="presParOf" srcId="{2AA180D5-EC86-4FF3-ABC4-4331FF47A575}" destId="{9EE7473A-0272-41FC-8877-AE6A7B598E46}" srcOrd="5" destOrd="0" presId="urn:microsoft.com/office/officeart/2008/layout/VerticalCurvedList"/>
    <dgm:cxn modelId="{4BB0B948-2CBB-498B-A45A-8B1C5BDF3E02}" type="presParOf" srcId="{2AA180D5-EC86-4FF3-ABC4-4331FF47A575}" destId="{643D91DD-0444-41D1-BE52-FEC4C983F27C}" srcOrd="6" destOrd="0" presId="urn:microsoft.com/office/officeart/2008/layout/VerticalCurvedList"/>
    <dgm:cxn modelId="{BA002F9A-0EE7-4125-ACBA-5A4F3BEC6BD5}" type="presParOf" srcId="{643D91DD-0444-41D1-BE52-FEC4C983F27C}" destId="{3201DECC-4359-48C1-B118-488BF4735411}" srcOrd="0" destOrd="0" presId="urn:microsoft.com/office/officeart/2008/layout/VerticalCurvedList"/>
    <dgm:cxn modelId="{BF56FD8B-F22B-4644-87AB-633FBA027458}" type="presParOf" srcId="{2AA180D5-EC86-4FF3-ABC4-4331FF47A575}" destId="{CCC7D5CF-5202-4E14-B35C-6EDD2A27DFED}" srcOrd="7" destOrd="0" presId="urn:microsoft.com/office/officeart/2008/layout/VerticalCurvedList"/>
    <dgm:cxn modelId="{85373C8D-A0D7-4CC9-A80F-638257EA5842}" type="presParOf" srcId="{2AA180D5-EC86-4FF3-ABC4-4331FF47A575}" destId="{9A30F232-FDD0-40B0-9E4A-CA3D92445107}" srcOrd="8" destOrd="0" presId="urn:microsoft.com/office/officeart/2008/layout/VerticalCurvedList"/>
    <dgm:cxn modelId="{CCA98429-48BE-4828-B92E-8C81530F6D07}" type="presParOf" srcId="{9A30F232-FDD0-40B0-9E4A-CA3D92445107}" destId="{F7B981B4-EFD4-4FCC-88E7-986E16A5FE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A750B4-AD6F-45EF-A9B3-3F711F2FB1B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024E670-2E69-44C9-B8DC-A7A52A224D07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t-IT" b="1" u="sng" dirty="0">
              <a:solidFill>
                <a:schemeClr val="tx1"/>
              </a:solidFill>
            </a:rPr>
            <a:t>5 FASI INDIVIDUATE </a:t>
          </a:r>
          <a:endParaRPr lang="it-IT" dirty="0">
            <a:solidFill>
              <a:schemeClr val="tx1"/>
            </a:solidFill>
          </a:endParaRPr>
        </a:p>
      </dgm:t>
    </dgm:pt>
    <dgm:pt modelId="{98050CAC-B172-4025-9F26-3A8894C4930C}" type="parTrans" cxnId="{01A63161-70EC-4C5E-AA80-F67B5152FE2F}">
      <dgm:prSet/>
      <dgm:spPr/>
      <dgm:t>
        <a:bodyPr/>
        <a:lstStyle/>
        <a:p>
          <a:endParaRPr lang="it-IT"/>
        </a:p>
      </dgm:t>
    </dgm:pt>
    <dgm:pt modelId="{010FC1C3-8063-4542-BEA8-FA2D6CE9A11A}" type="sibTrans" cxnId="{01A63161-70EC-4C5E-AA80-F67B5152FE2F}">
      <dgm:prSet/>
      <dgm:spPr/>
      <dgm:t>
        <a:bodyPr/>
        <a:lstStyle/>
        <a:p>
          <a:endParaRPr lang="it-IT"/>
        </a:p>
      </dgm:t>
    </dgm:pt>
    <dgm:pt modelId="{46F832AE-9DA7-4413-9505-A1B0FEB0B843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it-IT" sz="1400" b="1"/>
            <a:t>ACCESSO E ORIENTAMENTO</a:t>
          </a:r>
        </a:p>
      </dgm:t>
    </dgm:pt>
    <dgm:pt modelId="{3FB7CA10-FC62-430C-BBB0-FE66327CFF8F}" type="parTrans" cxnId="{E90A9058-0267-4948-9F8D-5502F47DA896}">
      <dgm:prSet/>
      <dgm:spPr/>
      <dgm:t>
        <a:bodyPr/>
        <a:lstStyle/>
        <a:p>
          <a:endParaRPr lang="it-IT"/>
        </a:p>
      </dgm:t>
    </dgm:pt>
    <dgm:pt modelId="{05650544-C61E-4BA9-BF3A-EA5182919FA3}" type="sibTrans" cxnId="{E90A9058-0267-4948-9F8D-5502F47DA896}">
      <dgm:prSet/>
      <dgm:spPr/>
      <dgm:t>
        <a:bodyPr/>
        <a:lstStyle/>
        <a:p>
          <a:endParaRPr lang="it-IT"/>
        </a:p>
      </dgm:t>
    </dgm:pt>
    <dgm:pt modelId="{FC250CA2-9E0A-44DD-B06B-449FEFB16B81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it-IT" sz="1400" b="1" dirty="0"/>
            <a:t>VALUTAZIONE BISOGNI</a:t>
          </a:r>
        </a:p>
      </dgm:t>
    </dgm:pt>
    <dgm:pt modelId="{04E82A6E-C247-44CF-B8DB-32E620DD421F}" type="parTrans" cxnId="{E515998F-0A4E-4A07-92B3-2C30CB816ADF}">
      <dgm:prSet/>
      <dgm:spPr/>
      <dgm:t>
        <a:bodyPr/>
        <a:lstStyle/>
        <a:p>
          <a:endParaRPr lang="it-IT"/>
        </a:p>
      </dgm:t>
    </dgm:pt>
    <dgm:pt modelId="{2FC6CFC5-3721-4559-B9AF-A1FB57154A8E}" type="sibTrans" cxnId="{E515998F-0A4E-4A07-92B3-2C30CB816ADF}">
      <dgm:prSet/>
      <dgm:spPr/>
      <dgm:t>
        <a:bodyPr/>
        <a:lstStyle/>
        <a:p>
          <a:endParaRPr lang="it-IT"/>
        </a:p>
      </dgm:t>
    </dgm:pt>
    <dgm:pt modelId="{A1F79808-20CF-4765-96C2-70CC820631BD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it-IT" sz="1400" b="1"/>
            <a:t>PIANIFICAZIONE DELL’INTERVENTO</a:t>
          </a:r>
        </a:p>
      </dgm:t>
    </dgm:pt>
    <dgm:pt modelId="{CAD8F484-643B-4BD4-8E3F-BCD1CCFA67E5}" type="parTrans" cxnId="{6E620BB5-F519-4342-A4E5-F21601F641DC}">
      <dgm:prSet/>
      <dgm:spPr/>
      <dgm:t>
        <a:bodyPr/>
        <a:lstStyle/>
        <a:p>
          <a:endParaRPr lang="it-IT"/>
        </a:p>
      </dgm:t>
    </dgm:pt>
    <dgm:pt modelId="{31ED7EAC-5CAD-449B-811E-DB5E9285B469}" type="sibTrans" cxnId="{6E620BB5-F519-4342-A4E5-F21601F641DC}">
      <dgm:prSet/>
      <dgm:spPr/>
      <dgm:t>
        <a:bodyPr/>
        <a:lstStyle/>
        <a:p>
          <a:endParaRPr lang="it-IT"/>
        </a:p>
      </dgm:t>
    </dgm:pt>
    <dgm:pt modelId="{6C5A5DB4-771D-4D19-8260-3FC7B69D7CA4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it-IT" sz="1400" b="1" dirty="0"/>
            <a:t>EROGAZIONE DEL’INTERVENTO</a:t>
          </a:r>
        </a:p>
      </dgm:t>
    </dgm:pt>
    <dgm:pt modelId="{855CF65B-AAD3-4645-B6E3-8CD9B5617682}" type="parTrans" cxnId="{6874C436-6687-41EF-B0AA-8EAE76CA935B}">
      <dgm:prSet/>
      <dgm:spPr/>
      <dgm:t>
        <a:bodyPr/>
        <a:lstStyle/>
        <a:p>
          <a:endParaRPr lang="it-IT"/>
        </a:p>
      </dgm:t>
    </dgm:pt>
    <dgm:pt modelId="{DD79ADC1-1FE1-4526-A58C-92546DD13B3E}" type="sibTrans" cxnId="{6874C436-6687-41EF-B0AA-8EAE76CA935B}">
      <dgm:prSet/>
      <dgm:spPr/>
      <dgm:t>
        <a:bodyPr/>
        <a:lstStyle/>
        <a:p>
          <a:endParaRPr lang="it-IT"/>
        </a:p>
      </dgm:t>
    </dgm:pt>
    <dgm:pt modelId="{E8FBC1FA-AD25-4C6B-B095-4D7EE303E174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it-IT" sz="1400" b="1"/>
            <a:t>MONITORAGGIO E VERIFICA</a:t>
          </a:r>
        </a:p>
      </dgm:t>
    </dgm:pt>
    <dgm:pt modelId="{876ECE41-D4F1-46AA-ADC0-1FB3F0098AAA}" type="parTrans" cxnId="{B222EEAA-2E3E-417C-929C-C3414632368C}">
      <dgm:prSet/>
      <dgm:spPr/>
      <dgm:t>
        <a:bodyPr/>
        <a:lstStyle/>
        <a:p>
          <a:endParaRPr lang="it-IT"/>
        </a:p>
      </dgm:t>
    </dgm:pt>
    <dgm:pt modelId="{4A33BF7C-A21C-48A2-93DC-EBA28BA625D3}" type="sibTrans" cxnId="{B222EEAA-2E3E-417C-929C-C3414632368C}">
      <dgm:prSet/>
      <dgm:spPr/>
      <dgm:t>
        <a:bodyPr/>
        <a:lstStyle/>
        <a:p>
          <a:endParaRPr lang="it-IT"/>
        </a:p>
      </dgm:t>
    </dgm:pt>
    <dgm:pt modelId="{DB8D3B68-BF50-42C1-8574-F52DCC4907D8}" type="pres">
      <dgm:prSet presAssocID="{17A750B4-AD6F-45EF-A9B3-3F711F2FB1B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A26BD67-6297-4EC5-B5E8-58A4385AEA08}" type="pres">
      <dgm:prSet presAssocID="{8024E670-2E69-44C9-B8DC-A7A52A224D07}" presName="horFlow" presStyleCnt="0"/>
      <dgm:spPr/>
    </dgm:pt>
    <dgm:pt modelId="{CA95032F-2008-4BBE-95FF-526D280C0FD7}" type="pres">
      <dgm:prSet presAssocID="{8024E670-2E69-44C9-B8DC-A7A52A224D07}" presName="bigChev" presStyleLbl="node1" presStyleIdx="0" presStyleCnt="1"/>
      <dgm:spPr/>
    </dgm:pt>
    <dgm:pt modelId="{D3D7711A-D5FB-4900-9167-731F9ACA2093}" type="pres">
      <dgm:prSet presAssocID="{3FB7CA10-FC62-430C-BBB0-FE66327CFF8F}" presName="parTrans" presStyleCnt="0"/>
      <dgm:spPr/>
    </dgm:pt>
    <dgm:pt modelId="{D40CD638-0DCA-4083-A442-4A9B2049008B}" type="pres">
      <dgm:prSet presAssocID="{46F832AE-9DA7-4413-9505-A1B0FEB0B843}" presName="node" presStyleLbl="alignAccFollowNode1" presStyleIdx="0" presStyleCnt="5" custLinFactNeighborX="5193">
        <dgm:presLayoutVars>
          <dgm:bulletEnabled val="1"/>
        </dgm:presLayoutVars>
      </dgm:prSet>
      <dgm:spPr/>
    </dgm:pt>
    <dgm:pt modelId="{AA751BB1-EB69-4F99-B622-62643FE77385}" type="pres">
      <dgm:prSet presAssocID="{05650544-C61E-4BA9-BF3A-EA5182919FA3}" presName="sibTrans" presStyleCnt="0"/>
      <dgm:spPr/>
    </dgm:pt>
    <dgm:pt modelId="{BF9DDA81-C6D8-4034-9B0F-ABD7BABC0846}" type="pres">
      <dgm:prSet presAssocID="{FC250CA2-9E0A-44DD-B06B-449FEFB16B81}" presName="node" presStyleLbl="alignAccFollowNode1" presStyleIdx="1" presStyleCnt="5">
        <dgm:presLayoutVars>
          <dgm:bulletEnabled val="1"/>
        </dgm:presLayoutVars>
      </dgm:prSet>
      <dgm:spPr/>
    </dgm:pt>
    <dgm:pt modelId="{7431FEFB-8BC5-478D-9DDA-51EA979EA668}" type="pres">
      <dgm:prSet presAssocID="{2FC6CFC5-3721-4559-B9AF-A1FB57154A8E}" presName="sibTrans" presStyleCnt="0"/>
      <dgm:spPr/>
    </dgm:pt>
    <dgm:pt modelId="{62302215-255D-4058-8733-9948E4EA7AFC}" type="pres">
      <dgm:prSet presAssocID="{A1F79808-20CF-4765-96C2-70CC820631BD}" presName="node" presStyleLbl="alignAccFollowNode1" presStyleIdx="2" presStyleCnt="5">
        <dgm:presLayoutVars>
          <dgm:bulletEnabled val="1"/>
        </dgm:presLayoutVars>
      </dgm:prSet>
      <dgm:spPr/>
    </dgm:pt>
    <dgm:pt modelId="{8232F74B-47FE-454E-A4A1-A9D6E01BC211}" type="pres">
      <dgm:prSet presAssocID="{31ED7EAC-5CAD-449B-811E-DB5E9285B469}" presName="sibTrans" presStyleCnt="0"/>
      <dgm:spPr/>
    </dgm:pt>
    <dgm:pt modelId="{989351B1-0AC5-46A3-A31C-4DA724EB4B48}" type="pres">
      <dgm:prSet presAssocID="{6C5A5DB4-771D-4D19-8260-3FC7B69D7CA4}" presName="node" presStyleLbl="alignAccFollowNode1" presStyleIdx="3" presStyleCnt="5">
        <dgm:presLayoutVars>
          <dgm:bulletEnabled val="1"/>
        </dgm:presLayoutVars>
      </dgm:prSet>
      <dgm:spPr/>
    </dgm:pt>
    <dgm:pt modelId="{D0AC8290-A75D-4458-A56B-111511E367CD}" type="pres">
      <dgm:prSet presAssocID="{DD79ADC1-1FE1-4526-A58C-92546DD13B3E}" presName="sibTrans" presStyleCnt="0"/>
      <dgm:spPr/>
    </dgm:pt>
    <dgm:pt modelId="{E131B53F-E9FD-4FBC-AA36-3AD3F35EC4B8}" type="pres">
      <dgm:prSet presAssocID="{E8FBC1FA-AD25-4C6B-B095-4D7EE303E174}" presName="node" presStyleLbl="alignAccFollowNode1" presStyleIdx="4" presStyleCnt="5">
        <dgm:presLayoutVars>
          <dgm:bulletEnabled val="1"/>
        </dgm:presLayoutVars>
      </dgm:prSet>
      <dgm:spPr/>
    </dgm:pt>
  </dgm:ptLst>
  <dgm:cxnLst>
    <dgm:cxn modelId="{6B274528-4D19-4C00-B7A9-7D346055F72E}" type="presOf" srcId="{6C5A5DB4-771D-4D19-8260-3FC7B69D7CA4}" destId="{989351B1-0AC5-46A3-A31C-4DA724EB4B48}" srcOrd="0" destOrd="0" presId="urn:microsoft.com/office/officeart/2005/8/layout/lProcess3"/>
    <dgm:cxn modelId="{CA8EA82C-59E0-4829-B63E-CD49040EB8D9}" type="presOf" srcId="{E8FBC1FA-AD25-4C6B-B095-4D7EE303E174}" destId="{E131B53F-E9FD-4FBC-AA36-3AD3F35EC4B8}" srcOrd="0" destOrd="0" presId="urn:microsoft.com/office/officeart/2005/8/layout/lProcess3"/>
    <dgm:cxn modelId="{0E009732-B69E-42A2-B55A-F3C38522E687}" type="presOf" srcId="{A1F79808-20CF-4765-96C2-70CC820631BD}" destId="{62302215-255D-4058-8733-9948E4EA7AFC}" srcOrd="0" destOrd="0" presId="urn:microsoft.com/office/officeart/2005/8/layout/lProcess3"/>
    <dgm:cxn modelId="{6874C436-6687-41EF-B0AA-8EAE76CA935B}" srcId="{8024E670-2E69-44C9-B8DC-A7A52A224D07}" destId="{6C5A5DB4-771D-4D19-8260-3FC7B69D7CA4}" srcOrd="3" destOrd="0" parTransId="{855CF65B-AAD3-4645-B6E3-8CD9B5617682}" sibTransId="{DD79ADC1-1FE1-4526-A58C-92546DD13B3E}"/>
    <dgm:cxn modelId="{01A63161-70EC-4C5E-AA80-F67B5152FE2F}" srcId="{17A750B4-AD6F-45EF-A9B3-3F711F2FB1B8}" destId="{8024E670-2E69-44C9-B8DC-A7A52A224D07}" srcOrd="0" destOrd="0" parTransId="{98050CAC-B172-4025-9F26-3A8894C4930C}" sibTransId="{010FC1C3-8063-4542-BEA8-FA2D6CE9A11A}"/>
    <dgm:cxn modelId="{BA3FC066-9764-48E5-AA86-D4E5416BFEBC}" type="presOf" srcId="{46F832AE-9DA7-4413-9505-A1B0FEB0B843}" destId="{D40CD638-0DCA-4083-A442-4A9B2049008B}" srcOrd="0" destOrd="0" presId="urn:microsoft.com/office/officeart/2005/8/layout/lProcess3"/>
    <dgm:cxn modelId="{582DBB4A-A5FA-4D8B-9E70-AC954E7514C9}" type="presOf" srcId="{17A750B4-AD6F-45EF-A9B3-3F711F2FB1B8}" destId="{DB8D3B68-BF50-42C1-8574-F52DCC4907D8}" srcOrd="0" destOrd="0" presId="urn:microsoft.com/office/officeart/2005/8/layout/lProcess3"/>
    <dgm:cxn modelId="{E90A9058-0267-4948-9F8D-5502F47DA896}" srcId="{8024E670-2E69-44C9-B8DC-A7A52A224D07}" destId="{46F832AE-9DA7-4413-9505-A1B0FEB0B843}" srcOrd="0" destOrd="0" parTransId="{3FB7CA10-FC62-430C-BBB0-FE66327CFF8F}" sibTransId="{05650544-C61E-4BA9-BF3A-EA5182919FA3}"/>
    <dgm:cxn modelId="{E515998F-0A4E-4A07-92B3-2C30CB816ADF}" srcId="{8024E670-2E69-44C9-B8DC-A7A52A224D07}" destId="{FC250CA2-9E0A-44DD-B06B-449FEFB16B81}" srcOrd="1" destOrd="0" parTransId="{04E82A6E-C247-44CF-B8DB-32E620DD421F}" sibTransId="{2FC6CFC5-3721-4559-B9AF-A1FB57154A8E}"/>
    <dgm:cxn modelId="{207F829F-BD83-43CB-96BB-221FC83B86DC}" type="presOf" srcId="{FC250CA2-9E0A-44DD-B06B-449FEFB16B81}" destId="{BF9DDA81-C6D8-4034-9B0F-ABD7BABC0846}" srcOrd="0" destOrd="0" presId="urn:microsoft.com/office/officeart/2005/8/layout/lProcess3"/>
    <dgm:cxn modelId="{B222EEAA-2E3E-417C-929C-C3414632368C}" srcId="{8024E670-2E69-44C9-B8DC-A7A52A224D07}" destId="{E8FBC1FA-AD25-4C6B-B095-4D7EE303E174}" srcOrd="4" destOrd="0" parTransId="{876ECE41-D4F1-46AA-ADC0-1FB3F0098AAA}" sibTransId="{4A33BF7C-A21C-48A2-93DC-EBA28BA625D3}"/>
    <dgm:cxn modelId="{1190B5B2-92BE-410D-A093-FF20AA7D8AF7}" type="presOf" srcId="{8024E670-2E69-44C9-B8DC-A7A52A224D07}" destId="{CA95032F-2008-4BBE-95FF-526D280C0FD7}" srcOrd="0" destOrd="0" presId="urn:microsoft.com/office/officeart/2005/8/layout/lProcess3"/>
    <dgm:cxn modelId="{6E620BB5-F519-4342-A4E5-F21601F641DC}" srcId="{8024E670-2E69-44C9-B8DC-A7A52A224D07}" destId="{A1F79808-20CF-4765-96C2-70CC820631BD}" srcOrd="2" destOrd="0" parTransId="{CAD8F484-643B-4BD4-8E3F-BCD1CCFA67E5}" sibTransId="{31ED7EAC-5CAD-449B-811E-DB5E9285B469}"/>
    <dgm:cxn modelId="{07340A7E-F6EA-4209-B4C3-275F02F959DC}" type="presParOf" srcId="{DB8D3B68-BF50-42C1-8574-F52DCC4907D8}" destId="{0A26BD67-6297-4EC5-B5E8-58A4385AEA08}" srcOrd="0" destOrd="0" presId="urn:microsoft.com/office/officeart/2005/8/layout/lProcess3"/>
    <dgm:cxn modelId="{6983A846-2A6E-4142-BB88-C28FD5ABC1D5}" type="presParOf" srcId="{0A26BD67-6297-4EC5-B5E8-58A4385AEA08}" destId="{CA95032F-2008-4BBE-95FF-526D280C0FD7}" srcOrd="0" destOrd="0" presId="urn:microsoft.com/office/officeart/2005/8/layout/lProcess3"/>
    <dgm:cxn modelId="{FE7F856C-F8E9-4423-B15D-E62C9BEC9D3F}" type="presParOf" srcId="{0A26BD67-6297-4EC5-B5E8-58A4385AEA08}" destId="{D3D7711A-D5FB-4900-9167-731F9ACA2093}" srcOrd="1" destOrd="0" presId="urn:microsoft.com/office/officeart/2005/8/layout/lProcess3"/>
    <dgm:cxn modelId="{2599770A-8102-41D6-BD95-21B0AD3F5681}" type="presParOf" srcId="{0A26BD67-6297-4EC5-B5E8-58A4385AEA08}" destId="{D40CD638-0DCA-4083-A442-4A9B2049008B}" srcOrd="2" destOrd="0" presId="urn:microsoft.com/office/officeart/2005/8/layout/lProcess3"/>
    <dgm:cxn modelId="{C2D1EDC8-ED18-40AC-8E3E-23ADDB0CB89F}" type="presParOf" srcId="{0A26BD67-6297-4EC5-B5E8-58A4385AEA08}" destId="{AA751BB1-EB69-4F99-B622-62643FE77385}" srcOrd="3" destOrd="0" presId="urn:microsoft.com/office/officeart/2005/8/layout/lProcess3"/>
    <dgm:cxn modelId="{0041B1F6-8CD1-48E0-9956-9D0FF6F95A9A}" type="presParOf" srcId="{0A26BD67-6297-4EC5-B5E8-58A4385AEA08}" destId="{BF9DDA81-C6D8-4034-9B0F-ABD7BABC0846}" srcOrd="4" destOrd="0" presId="urn:microsoft.com/office/officeart/2005/8/layout/lProcess3"/>
    <dgm:cxn modelId="{0F3FEF89-075C-4F93-BCCE-B720C8AB499C}" type="presParOf" srcId="{0A26BD67-6297-4EC5-B5E8-58A4385AEA08}" destId="{7431FEFB-8BC5-478D-9DDA-51EA979EA668}" srcOrd="5" destOrd="0" presId="urn:microsoft.com/office/officeart/2005/8/layout/lProcess3"/>
    <dgm:cxn modelId="{ACF1265B-585D-47D0-844F-0E17029EFAA5}" type="presParOf" srcId="{0A26BD67-6297-4EC5-B5E8-58A4385AEA08}" destId="{62302215-255D-4058-8733-9948E4EA7AFC}" srcOrd="6" destOrd="0" presId="urn:microsoft.com/office/officeart/2005/8/layout/lProcess3"/>
    <dgm:cxn modelId="{B0CD7CED-F0D6-4DA7-9F54-F34A0F8C5616}" type="presParOf" srcId="{0A26BD67-6297-4EC5-B5E8-58A4385AEA08}" destId="{8232F74B-47FE-454E-A4A1-A9D6E01BC211}" srcOrd="7" destOrd="0" presId="urn:microsoft.com/office/officeart/2005/8/layout/lProcess3"/>
    <dgm:cxn modelId="{433ED77F-408F-424E-9C9E-A905735CE018}" type="presParOf" srcId="{0A26BD67-6297-4EC5-B5E8-58A4385AEA08}" destId="{989351B1-0AC5-46A3-A31C-4DA724EB4B48}" srcOrd="8" destOrd="0" presId="urn:microsoft.com/office/officeart/2005/8/layout/lProcess3"/>
    <dgm:cxn modelId="{AA112860-9DAA-4841-9615-C73EFA1F5DEB}" type="presParOf" srcId="{0A26BD67-6297-4EC5-B5E8-58A4385AEA08}" destId="{D0AC8290-A75D-4458-A56B-111511E367CD}" srcOrd="9" destOrd="0" presId="urn:microsoft.com/office/officeart/2005/8/layout/lProcess3"/>
    <dgm:cxn modelId="{C9DC8391-F406-4A55-969A-A5FF3EE91A71}" type="presParOf" srcId="{0A26BD67-6297-4EC5-B5E8-58A4385AEA08}" destId="{E131B53F-E9FD-4FBC-AA36-3AD3F35EC4B8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4034BF-F12E-4B85-9110-355294543A51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98110CAF-8ED5-4BE4-88A3-EA707E8B4C65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t-IT" sz="1600" b="1" dirty="0">
              <a:solidFill>
                <a:schemeClr val="tx1"/>
              </a:solidFill>
            </a:rPr>
            <a:t>Necessità di fornire alle AS uno strumento di lavoro all’interno di un sevizio nuovo</a:t>
          </a:r>
        </a:p>
        <a:p>
          <a:endParaRPr lang="it-IT" sz="1600" b="1" dirty="0">
            <a:solidFill>
              <a:schemeClr val="tx1"/>
            </a:solidFill>
            <a:highlight>
              <a:srgbClr val="99FF99"/>
            </a:highlight>
          </a:endParaRPr>
        </a:p>
        <a:p>
          <a:r>
            <a:rPr lang="it-IT" sz="1600" b="1" dirty="0">
              <a:solidFill>
                <a:schemeClr val="tx1"/>
              </a:solidFill>
              <a:highlight>
                <a:srgbClr val="FFFF99"/>
              </a:highlight>
              <a:sym typeface="Wingdings" panose="05000000000000000000" pitchFamily="2" charset="2"/>
            </a:rPr>
            <a:t> </a:t>
          </a:r>
          <a:r>
            <a:rPr lang="it-IT" sz="1600" b="1" i="1" dirty="0">
              <a:solidFill>
                <a:schemeClr val="tx1"/>
              </a:solidFill>
              <a:highlight>
                <a:srgbClr val="FFFF99"/>
              </a:highlight>
              <a:sym typeface="Wingdings" panose="05000000000000000000" pitchFamily="2" charset="2"/>
            </a:rPr>
            <a:t>Creazione Cartella Sociale composta da 5 allegati </a:t>
          </a:r>
        </a:p>
      </dgm:t>
    </dgm:pt>
    <dgm:pt modelId="{D78F9CD4-B36A-4B43-BC95-44E1CD81FA6B}" type="parTrans" cxnId="{4E81F4C3-1CB8-42A4-9846-501C075BC8CF}">
      <dgm:prSet/>
      <dgm:spPr/>
      <dgm:t>
        <a:bodyPr/>
        <a:lstStyle/>
        <a:p>
          <a:endParaRPr lang="it-IT" sz="1600">
            <a:solidFill>
              <a:schemeClr val="tx1"/>
            </a:solidFill>
          </a:endParaRPr>
        </a:p>
      </dgm:t>
    </dgm:pt>
    <dgm:pt modelId="{3523B6F5-EA27-4928-860E-2F4D8A7D6736}" type="sibTrans" cxnId="{4E81F4C3-1CB8-42A4-9846-501C075BC8CF}">
      <dgm:prSet/>
      <dgm:spPr/>
      <dgm:t>
        <a:bodyPr/>
        <a:lstStyle/>
        <a:p>
          <a:endParaRPr lang="it-IT" sz="1600">
            <a:solidFill>
              <a:schemeClr val="tx1"/>
            </a:solidFill>
          </a:endParaRPr>
        </a:p>
      </dgm:t>
    </dgm:pt>
    <dgm:pt modelId="{D379CF31-817F-4B4D-9C54-930E6939B2A8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it-IT" sz="1600" b="1" dirty="0">
              <a:solidFill>
                <a:schemeClr val="tx1"/>
              </a:solidFill>
            </a:rPr>
            <a:t>Necessità di fornire ai professionisti sanitari e sociosanitari uno strumento per individuare possibili rischi sociali e di conseguenza captare la necessità di segnalare una situazione all’Assistente Sociale </a:t>
          </a:r>
        </a:p>
        <a:p>
          <a:r>
            <a:rPr lang="it-IT" sz="1600" b="1" dirty="0">
              <a:solidFill>
                <a:schemeClr val="tx1"/>
              </a:solidFill>
              <a:effectLst/>
              <a:highlight>
                <a:srgbClr val="FFFF99"/>
              </a:highlight>
              <a:sym typeface="Wingdings" panose="05000000000000000000" pitchFamily="2" charset="2"/>
            </a:rPr>
            <a:t></a:t>
          </a:r>
          <a:r>
            <a:rPr lang="it-IT" sz="1600" b="1" dirty="0">
              <a:solidFill>
                <a:schemeClr val="tx1"/>
              </a:solidFill>
              <a:effectLst/>
              <a:highlight>
                <a:srgbClr val="FFFF99"/>
              </a:highlight>
            </a:rPr>
            <a:t> </a:t>
          </a:r>
          <a:r>
            <a:rPr lang="it-IT" sz="1600" b="1" i="1" dirty="0">
              <a:solidFill>
                <a:schemeClr val="tx1"/>
              </a:solidFill>
              <a:effectLst/>
              <a:highlight>
                <a:srgbClr val="FFFF99"/>
              </a:highlight>
            </a:rPr>
            <a:t>Elaborazione scheda segnalazione indicatori di fragilità sociale</a:t>
          </a:r>
          <a:r>
            <a:rPr lang="it-IT" sz="1600" b="1" dirty="0">
              <a:solidFill>
                <a:schemeClr val="tx1"/>
              </a:solidFill>
              <a:effectLst/>
              <a:highlight>
                <a:srgbClr val="FFFF99"/>
              </a:highlight>
            </a:rPr>
            <a:t> </a:t>
          </a:r>
          <a:r>
            <a:rPr lang="it-IT" sz="1600" b="1" i="1" dirty="0">
              <a:solidFill>
                <a:schemeClr val="tx1"/>
              </a:solidFill>
              <a:effectLst/>
              <a:highlight>
                <a:srgbClr val="FFFF99"/>
              </a:highlight>
            </a:rPr>
            <a:t>(immagine 1)</a:t>
          </a:r>
          <a:endParaRPr lang="it-IT" sz="1600" i="1" dirty="0">
            <a:solidFill>
              <a:schemeClr val="tx1"/>
            </a:solidFill>
            <a:effectLst/>
            <a:highlight>
              <a:srgbClr val="FFFF99"/>
            </a:highlight>
          </a:endParaRPr>
        </a:p>
      </dgm:t>
    </dgm:pt>
    <dgm:pt modelId="{52DCF3EF-F020-438B-9E11-B1730EF5FEE9}" type="parTrans" cxnId="{9EB86E0A-C6A4-412F-A0E5-BD62F32DABC5}">
      <dgm:prSet/>
      <dgm:spPr/>
      <dgm:t>
        <a:bodyPr/>
        <a:lstStyle/>
        <a:p>
          <a:endParaRPr lang="it-IT" sz="1600">
            <a:solidFill>
              <a:schemeClr val="tx1"/>
            </a:solidFill>
          </a:endParaRPr>
        </a:p>
      </dgm:t>
    </dgm:pt>
    <dgm:pt modelId="{DC6AC2EC-8193-4AFE-985B-19F82B832594}" type="sibTrans" cxnId="{9EB86E0A-C6A4-412F-A0E5-BD62F32DABC5}">
      <dgm:prSet/>
      <dgm:spPr/>
      <dgm:t>
        <a:bodyPr/>
        <a:lstStyle/>
        <a:p>
          <a:endParaRPr lang="it-IT" sz="1600">
            <a:solidFill>
              <a:schemeClr val="tx1"/>
            </a:solidFill>
          </a:endParaRPr>
        </a:p>
      </dgm:t>
    </dgm:pt>
    <dgm:pt modelId="{E8520D31-304F-4D59-A2C9-3E302F00A826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it-IT" sz="1600" b="1" dirty="0">
              <a:solidFill>
                <a:schemeClr val="tx1"/>
              </a:solidFill>
            </a:rPr>
            <a:t>Necessità di uniformare i percorsi di raccolta e valutazione dei bisogni, anche con i mezzi informatici. </a:t>
          </a:r>
        </a:p>
        <a:p>
          <a:endParaRPr lang="it-IT" sz="1600" b="1" dirty="0">
            <a:solidFill>
              <a:schemeClr val="tx1"/>
            </a:solidFill>
          </a:endParaRPr>
        </a:p>
        <a:p>
          <a:r>
            <a:rPr lang="it-IT" sz="1600" b="1" i="1" dirty="0">
              <a:solidFill>
                <a:schemeClr val="tx1"/>
              </a:solidFill>
              <a:highlight>
                <a:srgbClr val="FFFF99"/>
              </a:highlight>
              <a:sym typeface="Wingdings" panose="05000000000000000000" pitchFamily="2" charset="2"/>
            </a:rPr>
            <a:t></a:t>
          </a:r>
          <a:r>
            <a:rPr lang="it-IT" sz="1600" b="1" i="1" dirty="0">
              <a:solidFill>
                <a:schemeClr val="tx1"/>
              </a:solidFill>
              <a:highlight>
                <a:srgbClr val="FFFF99"/>
              </a:highlight>
            </a:rPr>
            <a:t> Elaborazione della scheda di «triage sociale» (immagine 2)</a:t>
          </a:r>
          <a:endParaRPr lang="it-IT" sz="1600" i="1" dirty="0">
            <a:solidFill>
              <a:schemeClr val="tx1"/>
            </a:solidFill>
            <a:highlight>
              <a:srgbClr val="FFFF99"/>
            </a:highlight>
          </a:endParaRPr>
        </a:p>
      </dgm:t>
    </dgm:pt>
    <dgm:pt modelId="{055AAC54-12C2-41E2-84D0-912387C904C9}" type="parTrans" cxnId="{1AA95258-2AD1-406F-8B43-9BB544ABB404}">
      <dgm:prSet/>
      <dgm:spPr/>
      <dgm:t>
        <a:bodyPr/>
        <a:lstStyle/>
        <a:p>
          <a:endParaRPr lang="it-IT" sz="1600">
            <a:solidFill>
              <a:schemeClr val="tx1"/>
            </a:solidFill>
          </a:endParaRPr>
        </a:p>
      </dgm:t>
    </dgm:pt>
    <dgm:pt modelId="{B4A1A3C1-73AB-4ACB-A8C9-AA5D841BB3B9}" type="sibTrans" cxnId="{1AA95258-2AD1-406F-8B43-9BB544ABB404}">
      <dgm:prSet/>
      <dgm:spPr/>
      <dgm:t>
        <a:bodyPr/>
        <a:lstStyle/>
        <a:p>
          <a:endParaRPr lang="it-IT" sz="1600">
            <a:solidFill>
              <a:schemeClr val="tx1"/>
            </a:solidFill>
          </a:endParaRPr>
        </a:p>
      </dgm:t>
    </dgm:pt>
    <dgm:pt modelId="{EBA610A8-446D-4836-B36C-D61E47DBF07B}" type="pres">
      <dgm:prSet presAssocID="{164034BF-F12E-4B85-9110-355294543A51}" presName="diagram" presStyleCnt="0">
        <dgm:presLayoutVars>
          <dgm:dir/>
          <dgm:resizeHandles val="exact"/>
        </dgm:presLayoutVars>
      </dgm:prSet>
      <dgm:spPr/>
    </dgm:pt>
    <dgm:pt modelId="{9AE246A8-581D-43FA-B2A5-681252718F9A}" type="pres">
      <dgm:prSet presAssocID="{98110CAF-8ED5-4BE4-88A3-EA707E8B4C65}" presName="node" presStyleLbl="node1" presStyleIdx="0" presStyleCnt="3" custScaleX="81373" custScaleY="91662" custLinFactNeighborX="4046" custLinFactNeighborY="-28510">
        <dgm:presLayoutVars>
          <dgm:bulletEnabled val="1"/>
        </dgm:presLayoutVars>
      </dgm:prSet>
      <dgm:spPr/>
    </dgm:pt>
    <dgm:pt modelId="{BCE3A3E1-4B58-4609-B2C5-3A1163D26E0C}" type="pres">
      <dgm:prSet presAssocID="{3523B6F5-EA27-4928-860E-2F4D8A7D6736}" presName="sibTrans" presStyleCnt="0"/>
      <dgm:spPr/>
    </dgm:pt>
    <dgm:pt modelId="{77F93BDC-AB6B-44AE-8CBD-9D0B4171034B}" type="pres">
      <dgm:prSet presAssocID="{D379CF31-817F-4B4D-9C54-930E6939B2A8}" presName="node" presStyleLbl="node1" presStyleIdx="1" presStyleCnt="3" custScaleX="113686" custScaleY="94307" custLinFactNeighborX="-312" custLinFactNeighborY="-16824">
        <dgm:presLayoutVars>
          <dgm:bulletEnabled val="1"/>
        </dgm:presLayoutVars>
      </dgm:prSet>
      <dgm:spPr/>
    </dgm:pt>
    <dgm:pt modelId="{3918AEDE-E419-4919-B175-00448B46A0D3}" type="pres">
      <dgm:prSet presAssocID="{DC6AC2EC-8193-4AFE-985B-19F82B832594}" presName="sibTrans" presStyleCnt="0"/>
      <dgm:spPr/>
    </dgm:pt>
    <dgm:pt modelId="{A7EFC450-1DD3-45F4-AF7F-3817D1A9C866}" type="pres">
      <dgm:prSet presAssocID="{E8520D31-304F-4D59-A2C9-3E302F00A826}" presName="node" presStyleLbl="node1" presStyleIdx="2" presStyleCnt="3" custScaleX="98752" custScaleY="93558" custLinFactNeighborX="-5362" custLinFactNeighborY="-18962">
        <dgm:presLayoutVars>
          <dgm:bulletEnabled val="1"/>
        </dgm:presLayoutVars>
      </dgm:prSet>
      <dgm:spPr/>
    </dgm:pt>
  </dgm:ptLst>
  <dgm:cxnLst>
    <dgm:cxn modelId="{6DF4E003-2320-49B4-870E-75F8D690E4E3}" type="presOf" srcId="{E8520D31-304F-4D59-A2C9-3E302F00A826}" destId="{A7EFC450-1DD3-45F4-AF7F-3817D1A9C866}" srcOrd="0" destOrd="0" presId="urn:microsoft.com/office/officeart/2005/8/layout/default#1"/>
    <dgm:cxn modelId="{9EB86E0A-C6A4-412F-A0E5-BD62F32DABC5}" srcId="{164034BF-F12E-4B85-9110-355294543A51}" destId="{D379CF31-817F-4B4D-9C54-930E6939B2A8}" srcOrd="1" destOrd="0" parTransId="{52DCF3EF-F020-438B-9E11-B1730EF5FEE9}" sibTransId="{DC6AC2EC-8193-4AFE-985B-19F82B832594}"/>
    <dgm:cxn modelId="{F30D6919-0895-479C-BB2E-D8982CDCA3D8}" type="presOf" srcId="{D379CF31-817F-4B4D-9C54-930E6939B2A8}" destId="{77F93BDC-AB6B-44AE-8CBD-9D0B4171034B}" srcOrd="0" destOrd="0" presId="urn:microsoft.com/office/officeart/2005/8/layout/default#1"/>
    <dgm:cxn modelId="{F804C91F-211D-4B3D-B88E-333939289D94}" type="presOf" srcId="{164034BF-F12E-4B85-9110-355294543A51}" destId="{EBA610A8-446D-4836-B36C-D61E47DBF07B}" srcOrd="0" destOrd="0" presId="urn:microsoft.com/office/officeart/2005/8/layout/default#1"/>
    <dgm:cxn modelId="{DD4AA547-C3CF-4B47-A6A4-C67A997D99AF}" type="presOf" srcId="{98110CAF-8ED5-4BE4-88A3-EA707E8B4C65}" destId="{9AE246A8-581D-43FA-B2A5-681252718F9A}" srcOrd="0" destOrd="0" presId="urn:microsoft.com/office/officeart/2005/8/layout/default#1"/>
    <dgm:cxn modelId="{1AA95258-2AD1-406F-8B43-9BB544ABB404}" srcId="{164034BF-F12E-4B85-9110-355294543A51}" destId="{E8520D31-304F-4D59-A2C9-3E302F00A826}" srcOrd="2" destOrd="0" parTransId="{055AAC54-12C2-41E2-84D0-912387C904C9}" sibTransId="{B4A1A3C1-73AB-4ACB-A8C9-AA5D841BB3B9}"/>
    <dgm:cxn modelId="{4E81F4C3-1CB8-42A4-9846-501C075BC8CF}" srcId="{164034BF-F12E-4B85-9110-355294543A51}" destId="{98110CAF-8ED5-4BE4-88A3-EA707E8B4C65}" srcOrd="0" destOrd="0" parTransId="{D78F9CD4-B36A-4B43-BC95-44E1CD81FA6B}" sibTransId="{3523B6F5-EA27-4928-860E-2F4D8A7D6736}"/>
    <dgm:cxn modelId="{FA26C933-A94A-453B-9395-FDCB1300E23D}" type="presParOf" srcId="{EBA610A8-446D-4836-B36C-D61E47DBF07B}" destId="{9AE246A8-581D-43FA-B2A5-681252718F9A}" srcOrd="0" destOrd="0" presId="urn:microsoft.com/office/officeart/2005/8/layout/default#1"/>
    <dgm:cxn modelId="{FA2D3DAE-ECA1-4AC2-A3F8-243F723A71B9}" type="presParOf" srcId="{EBA610A8-446D-4836-B36C-D61E47DBF07B}" destId="{BCE3A3E1-4B58-4609-B2C5-3A1163D26E0C}" srcOrd="1" destOrd="0" presId="urn:microsoft.com/office/officeart/2005/8/layout/default#1"/>
    <dgm:cxn modelId="{356BA10D-E074-4293-B838-D9E2CB07FC3B}" type="presParOf" srcId="{EBA610A8-446D-4836-B36C-D61E47DBF07B}" destId="{77F93BDC-AB6B-44AE-8CBD-9D0B4171034B}" srcOrd="2" destOrd="0" presId="urn:microsoft.com/office/officeart/2005/8/layout/default#1"/>
    <dgm:cxn modelId="{010680F4-1527-49D1-ACAA-041741BFD6A2}" type="presParOf" srcId="{EBA610A8-446D-4836-B36C-D61E47DBF07B}" destId="{3918AEDE-E419-4919-B175-00448B46A0D3}" srcOrd="3" destOrd="0" presId="urn:microsoft.com/office/officeart/2005/8/layout/default#1"/>
    <dgm:cxn modelId="{8C68B643-5B65-44A8-8115-CA2C5B59E48B}" type="presParOf" srcId="{EBA610A8-446D-4836-B36C-D61E47DBF07B}" destId="{A7EFC450-1DD3-45F4-AF7F-3817D1A9C866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5B4716-6027-436B-B488-B04C26205CF8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BDF7CBD0-CE2F-4E6D-926F-17804EF59273}">
      <dgm:prSet custT="1"/>
      <dgm:spPr/>
      <dgm:t>
        <a:bodyPr/>
        <a:lstStyle/>
        <a:p>
          <a:r>
            <a:rPr lang="it-IT" sz="1600" b="1"/>
            <a:t>CREAZIONE DELLA CARTELLA SOCIALE TRA 2022/2023: STRUMENTO DI LAVORO </a:t>
          </a:r>
          <a:r>
            <a:rPr lang="it-IT" sz="1600" b="1" u="sng"/>
            <a:t>ANCORA OGGI  CARTACEO </a:t>
          </a:r>
          <a:endParaRPr lang="it-IT" sz="1600"/>
        </a:p>
      </dgm:t>
    </dgm:pt>
    <dgm:pt modelId="{D7CC2CA9-DEF4-4824-970C-70905A6DA40C}" type="parTrans" cxnId="{35CA1BF9-931B-4F04-A76E-2839BD55F2EA}">
      <dgm:prSet/>
      <dgm:spPr/>
      <dgm:t>
        <a:bodyPr/>
        <a:lstStyle/>
        <a:p>
          <a:endParaRPr lang="it-IT" sz="1600"/>
        </a:p>
      </dgm:t>
    </dgm:pt>
    <dgm:pt modelId="{D3A81CBF-5B47-4972-9FA5-231E5783C009}" type="sibTrans" cxnId="{35CA1BF9-931B-4F04-A76E-2839BD55F2EA}">
      <dgm:prSet/>
      <dgm:spPr/>
      <dgm:t>
        <a:bodyPr/>
        <a:lstStyle/>
        <a:p>
          <a:endParaRPr lang="it-IT" sz="1600"/>
        </a:p>
      </dgm:t>
    </dgm:pt>
    <dgm:pt modelId="{436E0568-204B-41CC-9F1E-BFB1A8C0D46A}">
      <dgm:prSet custT="1"/>
      <dgm:spPr/>
      <dgm:t>
        <a:bodyPr/>
        <a:lstStyle/>
        <a:p>
          <a:r>
            <a:rPr lang="it-IT" sz="1600" b="1" dirty="0"/>
            <a:t>DIFFUSO DAL CROAS ALLE DIREZIONI SOCIOSANITARIE DELLE ASST. </a:t>
          </a:r>
          <a:r>
            <a:rPr lang="it-IT" sz="1600" b="1" dirty="0">
              <a:highlight>
                <a:srgbClr val="99FF99"/>
              </a:highlight>
            </a:rPr>
            <a:t>14 ASST </a:t>
          </a:r>
          <a:r>
            <a:rPr lang="it-IT" sz="1600" b="1" dirty="0"/>
            <a:t>HANNO ATTIVATO UNA CONVENZIONE CON IL CROAS IN SPERIMENTAZIONE E UTILIZZANO LO STRUMENTO </a:t>
          </a:r>
          <a:endParaRPr lang="it-IT" sz="1600" dirty="0"/>
        </a:p>
      </dgm:t>
    </dgm:pt>
    <dgm:pt modelId="{A169CFAA-7D93-4BEF-9DB3-0E32C55CD442}" type="parTrans" cxnId="{749DBED8-2042-4863-964E-2164509AB919}">
      <dgm:prSet/>
      <dgm:spPr/>
      <dgm:t>
        <a:bodyPr/>
        <a:lstStyle/>
        <a:p>
          <a:endParaRPr lang="it-IT" sz="1600"/>
        </a:p>
      </dgm:t>
    </dgm:pt>
    <dgm:pt modelId="{BECEE786-7701-471B-A569-CE66EA169317}" type="sibTrans" cxnId="{749DBED8-2042-4863-964E-2164509AB919}">
      <dgm:prSet/>
      <dgm:spPr/>
      <dgm:t>
        <a:bodyPr/>
        <a:lstStyle/>
        <a:p>
          <a:endParaRPr lang="it-IT" sz="1600"/>
        </a:p>
      </dgm:t>
    </dgm:pt>
    <dgm:pt modelId="{D0E8FF16-4CB3-4D54-963C-7B8B678A4351}">
      <dgm:prSet custT="1"/>
      <dgm:spPr/>
      <dgm:t>
        <a:bodyPr/>
        <a:lstStyle/>
        <a:p>
          <a:r>
            <a:rPr lang="it-IT" sz="1600" b="1" dirty="0"/>
            <a:t>IN ALTRE ASST SONO IN USO DIFFERENTI STRUMENTI DI LAVORO CARTACEI O DIGITALI.</a:t>
          </a:r>
          <a:endParaRPr lang="it-IT" sz="1600" dirty="0"/>
        </a:p>
      </dgm:t>
    </dgm:pt>
    <dgm:pt modelId="{F9CEDDF7-3561-478B-A77E-BBB45FAACC8C}" type="parTrans" cxnId="{EC0D9965-FB38-4563-B6E1-26F8ACCB2DC6}">
      <dgm:prSet/>
      <dgm:spPr/>
      <dgm:t>
        <a:bodyPr/>
        <a:lstStyle/>
        <a:p>
          <a:endParaRPr lang="it-IT" sz="1600"/>
        </a:p>
      </dgm:t>
    </dgm:pt>
    <dgm:pt modelId="{6C9669A7-571B-4121-8928-DEB7310049FC}" type="sibTrans" cxnId="{EC0D9965-FB38-4563-B6E1-26F8ACCB2DC6}">
      <dgm:prSet/>
      <dgm:spPr/>
      <dgm:t>
        <a:bodyPr/>
        <a:lstStyle/>
        <a:p>
          <a:endParaRPr lang="it-IT" sz="1600"/>
        </a:p>
      </dgm:t>
    </dgm:pt>
    <dgm:pt modelId="{E7F75FBE-8AA7-4392-BAA7-919B19767F4D}" type="pres">
      <dgm:prSet presAssocID="{C35B4716-6027-436B-B488-B04C26205CF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58A7B28-69EA-44DD-AA93-EF2800545C2F}" type="pres">
      <dgm:prSet presAssocID="{BDF7CBD0-CE2F-4E6D-926F-17804EF59273}" presName="circle1" presStyleLbl="node1" presStyleIdx="0" presStyleCnt="3"/>
      <dgm:spPr/>
    </dgm:pt>
    <dgm:pt modelId="{EF64D27A-0E41-4BCF-8A50-70260B73DF77}" type="pres">
      <dgm:prSet presAssocID="{BDF7CBD0-CE2F-4E6D-926F-17804EF59273}" presName="space" presStyleCnt="0"/>
      <dgm:spPr/>
    </dgm:pt>
    <dgm:pt modelId="{3CCE302A-4659-48A7-99DA-EDC90B7A5D05}" type="pres">
      <dgm:prSet presAssocID="{BDF7CBD0-CE2F-4E6D-926F-17804EF59273}" presName="rect1" presStyleLbl="alignAcc1" presStyleIdx="0" presStyleCnt="3"/>
      <dgm:spPr/>
    </dgm:pt>
    <dgm:pt modelId="{D8013400-2A00-4E8E-A360-7B44A930335F}" type="pres">
      <dgm:prSet presAssocID="{436E0568-204B-41CC-9F1E-BFB1A8C0D46A}" presName="vertSpace2" presStyleLbl="node1" presStyleIdx="0" presStyleCnt="3"/>
      <dgm:spPr/>
    </dgm:pt>
    <dgm:pt modelId="{B8BC5E08-C601-4066-B5F6-9AB8334CD231}" type="pres">
      <dgm:prSet presAssocID="{436E0568-204B-41CC-9F1E-BFB1A8C0D46A}" presName="circle2" presStyleLbl="node1" presStyleIdx="1" presStyleCnt="3"/>
      <dgm:spPr/>
    </dgm:pt>
    <dgm:pt modelId="{296D7718-28DD-4DF2-A4BD-D69805536275}" type="pres">
      <dgm:prSet presAssocID="{436E0568-204B-41CC-9F1E-BFB1A8C0D46A}" presName="rect2" presStyleLbl="alignAcc1" presStyleIdx="1" presStyleCnt="3"/>
      <dgm:spPr/>
    </dgm:pt>
    <dgm:pt modelId="{17822E38-1CD0-4285-98D7-C560A8D998D3}" type="pres">
      <dgm:prSet presAssocID="{D0E8FF16-4CB3-4D54-963C-7B8B678A4351}" presName="vertSpace3" presStyleLbl="node1" presStyleIdx="1" presStyleCnt="3"/>
      <dgm:spPr/>
    </dgm:pt>
    <dgm:pt modelId="{64A9D088-BFBB-4698-A625-82523166853A}" type="pres">
      <dgm:prSet presAssocID="{D0E8FF16-4CB3-4D54-963C-7B8B678A4351}" presName="circle3" presStyleLbl="node1" presStyleIdx="2" presStyleCnt="3"/>
      <dgm:spPr/>
    </dgm:pt>
    <dgm:pt modelId="{22B7D8FA-1ECF-416C-970E-1157E6C02F80}" type="pres">
      <dgm:prSet presAssocID="{D0E8FF16-4CB3-4D54-963C-7B8B678A4351}" presName="rect3" presStyleLbl="alignAcc1" presStyleIdx="2" presStyleCnt="3"/>
      <dgm:spPr/>
    </dgm:pt>
    <dgm:pt modelId="{FBEB5C1C-BE3B-4AC1-A39C-A8ACBD50DAB5}" type="pres">
      <dgm:prSet presAssocID="{BDF7CBD0-CE2F-4E6D-926F-17804EF59273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1CBBDDC4-06FB-4E64-955A-2BAE27E76EE4}" type="pres">
      <dgm:prSet presAssocID="{436E0568-204B-41CC-9F1E-BFB1A8C0D46A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921B5CBE-06E4-413B-885E-C177E4A4FD05}" type="pres">
      <dgm:prSet presAssocID="{D0E8FF16-4CB3-4D54-963C-7B8B678A4351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38F66209-17E2-496F-9CED-1350E1BB27DD}" type="presOf" srcId="{436E0568-204B-41CC-9F1E-BFB1A8C0D46A}" destId="{1CBBDDC4-06FB-4E64-955A-2BAE27E76EE4}" srcOrd="1" destOrd="0" presId="urn:microsoft.com/office/officeart/2005/8/layout/target3"/>
    <dgm:cxn modelId="{4944331B-A311-4118-A16C-ED73B557CCE2}" type="presOf" srcId="{BDF7CBD0-CE2F-4E6D-926F-17804EF59273}" destId="{FBEB5C1C-BE3B-4AC1-A39C-A8ACBD50DAB5}" srcOrd="1" destOrd="0" presId="urn:microsoft.com/office/officeart/2005/8/layout/target3"/>
    <dgm:cxn modelId="{C33A9F23-4C76-4EBB-B406-B88ADC6CF1E2}" type="presOf" srcId="{C35B4716-6027-436B-B488-B04C26205CF8}" destId="{E7F75FBE-8AA7-4392-BAA7-919B19767F4D}" srcOrd="0" destOrd="0" presId="urn:microsoft.com/office/officeart/2005/8/layout/target3"/>
    <dgm:cxn modelId="{F8559E35-9F6B-4176-B08E-648BE3428EC2}" type="presOf" srcId="{D0E8FF16-4CB3-4D54-963C-7B8B678A4351}" destId="{921B5CBE-06E4-413B-885E-C177E4A4FD05}" srcOrd="1" destOrd="0" presId="urn:microsoft.com/office/officeart/2005/8/layout/target3"/>
    <dgm:cxn modelId="{EC0D9965-FB38-4563-B6E1-26F8ACCB2DC6}" srcId="{C35B4716-6027-436B-B488-B04C26205CF8}" destId="{D0E8FF16-4CB3-4D54-963C-7B8B678A4351}" srcOrd="2" destOrd="0" parTransId="{F9CEDDF7-3561-478B-A77E-BBB45FAACC8C}" sibTransId="{6C9669A7-571B-4121-8928-DEB7310049FC}"/>
    <dgm:cxn modelId="{D679EE70-A906-44AD-8781-7676FED96684}" type="presOf" srcId="{D0E8FF16-4CB3-4D54-963C-7B8B678A4351}" destId="{22B7D8FA-1ECF-416C-970E-1157E6C02F80}" srcOrd="0" destOrd="0" presId="urn:microsoft.com/office/officeart/2005/8/layout/target3"/>
    <dgm:cxn modelId="{A75818BC-967B-43DD-A712-65B9E68CE998}" type="presOf" srcId="{BDF7CBD0-CE2F-4E6D-926F-17804EF59273}" destId="{3CCE302A-4659-48A7-99DA-EDC90B7A5D05}" srcOrd="0" destOrd="0" presId="urn:microsoft.com/office/officeart/2005/8/layout/target3"/>
    <dgm:cxn modelId="{749DBED8-2042-4863-964E-2164509AB919}" srcId="{C35B4716-6027-436B-B488-B04C26205CF8}" destId="{436E0568-204B-41CC-9F1E-BFB1A8C0D46A}" srcOrd="1" destOrd="0" parTransId="{A169CFAA-7D93-4BEF-9DB3-0E32C55CD442}" sibTransId="{BECEE786-7701-471B-A569-CE66EA169317}"/>
    <dgm:cxn modelId="{0258D4DA-58F1-4447-98B9-398B92DEFCBF}" type="presOf" srcId="{436E0568-204B-41CC-9F1E-BFB1A8C0D46A}" destId="{296D7718-28DD-4DF2-A4BD-D69805536275}" srcOrd="0" destOrd="0" presId="urn:microsoft.com/office/officeart/2005/8/layout/target3"/>
    <dgm:cxn modelId="{35CA1BF9-931B-4F04-A76E-2839BD55F2EA}" srcId="{C35B4716-6027-436B-B488-B04C26205CF8}" destId="{BDF7CBD0-CE2F-4E6D-926F-17804EF59273}" srcOrd="0" destOrd="0" parTransId="{D7CC2CA9-DEF4-4824-970C-70905A6DA40C}" sibTransId="{D3A81CBF-5B47-4972-9FA5-231E5783C009}"/>
    <dgm:cxn modelId="{4D82F048-B15E-470B-A6A1-38A91DA24B26}" type="presParOf" srcId="{E7F75FBE-8AA7-4392-BAA7-919B19767F4D}" destId="{158A7B28-69EA-44DD-AA93-EF2800545C2F}" srcOrd="0" destOrd="0" presId="urn:microsoft.com/office/officeart/2005/8/layout/target3"/>
    <dgm:cxn modelId="{41CC6C85-1A10-4F4F-84FB-17693C0FBF02}" type="presParOf" srcId="{E7F75FBE-8AA7-4392-BAA7-919B19767F4D}" destId="{EF64D27A-0E41-4BCF-8A50-70260B73DF77}" srcOrd="1" destOrd="0" presId="urn:microsoft.com/office/officeart/2005/8/layout/target3"/>
    <dgm:cxn modelId="{55F7E227-E5A6-4402-BD43-309B5EE5C0E3}" type="presParOf" srcId="{E7F75FBE-8AA7-4392-BAA7-919B19767F4D}" destId="{3CCE302A-4659-48A7-99DA-EDC90B7A5D05}" srcOrd="2" destOrd="0" presId="urn:microsoft.com/office/officeart/2005/8/layout/target3"/>
    <dgm:cxn modelId="{1DE2A697-957A-454E-9225-A31FD82862B9}" type="presParOf" srcId="{E7F75FBE-8AA7-4392-BAA7-919B19767F4D}" destId="{D8013400-2A00-4E8E-A360-7B44A930335F}" srcOrd="3" destOrd="0" presId="urn:microsoft.com/office/officeart/2005/8/layout/target3"/>
    <dgm:cxn modelId="{EE771507-4B8F-42D0-B15E-249E42274D59}" type="presParOf" srcId="{E7F75FBE-8AA7-4392-BAA7-919B19767F4D}" destId="{B8BC5E08-C601-4066-B5F6-9AB8334CD231}" srcOrd="4" destOrd="0" presId="urn:microsoft.com/office/officeart/2005/8/layout/target3"/>
    <dgm:cxn modelId="{87C62858-93C4-4116-9666-2AD1EF649158}" type="presParOf" srcId="{E7F75FBE-8AA7-4392-BAA7-919B19767F4D}" destId="{296D7718-28DD-4DF2-A4BD-D69805536275}" srcOrd="5" destOrd="0" presId="urn:microsoft.com/office/officeart/2005/8/layout/target3"/>
    <dgm:cxn modelId="{3247882B-DB44-48AB-83B6-6589BDB98C44}" type="presParOf" srcId="{E7F75FBE-8AA7-4392-BAA7-919B19767F4D}" destId="{17822E38-1CD0-4285-98D7-C560A8D998D3}" srcOrd="6" destOrd="0" presId="urn:microsoft.com/office/officeart/2005/8/layout/target3"/>
    <dgm:cxn modelId="{F0B1BC43-6099-4918-B099-43C8C4843477}" type="presParOf" srcId="{E7F75FBE-8AA7-4392-BAA7-919B19767F4D}" destId="{64A9D088-BFBB-4698-A625-82523166853A}" srcOrd="7" destOrd="0" presId="urn:microsoft.com/office/officeart/2005/8/layout/target3"/>
    <dgm:cxn modelId="{7DD0B27C-B728-4A59-AD14-D35D3F3395CA}" type="presParOf" srcId="{E7F75FBE-8AA7-4392-BAA7-919B19767F4D}" destId="{22B7D8FA-1ECF-416C-970E-1157E6C02F80}" srcOrd="8" destOrd="0" presId="urn:microsoft.com/office/officeart/2005/8/layout/target3"/>
    <dgm:cxn modelId="{C3B1C745-643C-44F1-800C-8B99EE9B6FAF}" type="presParOf" srcId="{E7F75FBE-8AA7-4392-BAA7-919B19767F4D}" destId="{FBEB5C1C-BE3B-4AC1-A39C-A8ACBD50DAB5}" srcOrd="9" destOrd="0" presId="urn:microsoft.com/office/officeart/2005/8/layout/target3"/>
    <dgm:cxn modelId="{FA58AB68-8315-4587-B749-D5D7EF348C6E}" type="presParOf" srcId="{E7F75FBE-8AA7-4392-BAA7-919B19767F4D}" destId="{1CBBDDC4-06FB-4E64-955A-2BAE27E76EE4}" srcOrd="10" destOrd="0" presId="urn:microsoft.com/office/officeart/2005/8/layout/target3"/>
    <dgm:cxn modelId="{E15A0EA8-604A-4279-AADA-2A80D015CFE6}" type="presParOf" srcId="{E7F75FBE-8AA7-4392-BAA7-919B19767F4D}" destId="{921B5CBE-06E4-413B-885E-C177E4A4FD0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B532DF-1DB4-4EBA-BB2C-6DD0C79DF40C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A2C0478-3EFA-4D2E-A1B3-E72D3160157A}">
      <dgm:prSet custT="1"/>
      <dgm:spPr/>
      <dgm:t>
        <a:bodyPr/>
        <a:lstStyle/>
        <a:p>
          <a:pPr algn="just"/>
          <a:endParaRPr lang="it-IT" sz="1800" dirty="0">
            <a:solidFill>
              <a:schemeClr val="tx1"/>
            </a:solidFill>
            <a:highlight>
              <a:srgbClr val="C0C0C0"/>
            </a:highlight>
          </a:endParaRPr>
        </a:p>
      </dgm:t>
    </dgm:pt>
    <dgm:pt modelId="{EB445262-3392-4DD0-82DB-8A97B03C5BEC}" type="parTrans" cxnId="{C814D67F-0A0F-452A-9223-377672BF00A5}">
      <dgm:prSet/>
      <dgm:spPr/>
      <dgm:t>
        <a:bodyPr/>
        <a:lstStyle/>
        <a:p>
          <a:pPr algn="just"/>
          <a:endParaRPr lang="it-IT" sz="1800">
            <a:solidFill>
              <a:schemeClr val="bg1"/>
            </a:solidFill>
          </a:endParaRPr>
        </a:p>
      </dgm:t>
    </dgm:pt>
    <dgm:pt modelId="{495F2E87-0374-49E5-A70B-4A0B6A0CE899}" type="sibTrans" cxnId="{C814D67F-0A0F-452A-9223-377672BF00A5}">
      <dgm:prSet/>
      <dgm:spPr/>
      <dgm:t>
        <a:bodyPr/>
        <a:lstStyle/>
        <a:p>
          <a:pPr algn="just"/>
          <a:endParaRPr lang="it-IT" sz="1800">
            <a:solidFill>
              <a:schemeClr val="bg1"/>
            </a:solidFill>
          </a:endParaRPr>
        </a:p>
      </dgm:t>
    </dgm:pt>
    <dgm:pt modelId="{5539E89A-BC06-4B30-A2DF-644707C150C0}">
      <dgm:prSet custT="1"/>
      <dgm:spPr/>
      <dgm:t>
        <a:bodyPr/>
        <a:lstStyle/>
        <a:p>
          <a:pPr algn="just"/>
          <a:endParaRPr lang="it-IT" sz="1800" i="0" dirty="0">
            <a:solidFill>
              <a:schemeClr val="tx1"/>
            </a:solidFill>
            <a:highlight>
              <a:srgbClr val="C0C0C0"/>
            </a:highlight>
          </a:endParaRPr>
        </a:p>
      </dgm:t>
    </dgm:pt>
    <dgm:pt modelId="{BB885700-3E01-4AC3-B5E6-EE5A479E289D}" type="sibTrans" cxnId="{A3A9BCD1-8563-4318-B34C-21E7F17D8966}">
      <dgm:prSet/>
      <dgm:spPr/>
      <dgm:t>
        <a:bodyPr/>
        <a:lstStyle/>
        <a:p>
          <a:pPr algn="just"/>
          <a:endParaRPr lang="it-IT" sz="1800">
            <a:solidFill>
              <a:schemeClr val="bg1"/>
            </a:solidFill>
          </a:endParaRPr>
        </a:p>
      </dgm:t>
    </dgm:pt>
    <dgm:pt modelId="{1DFEE267-4CAE-44DF-BF6E-707AB4C0AF00}" type="parTrans" cxnId="{A3A9BCD1-8563-4318-B34C-21E7F17D8966}">
      <dgm:prSet/>
      <dgm:spPr/>
      <dgm:t>
        <a:bodyPr/>
        <a:lstStyle/>
        <a:p>
          <a:pPr algn="just"/>
          <a:endParaRPr lang="it-IT" sz="1800">
            <a:solidFill>
              <a:schemeClr val="bg1"/>
            </a:solidFill>
          </a:endParaRPr>
        </a:p>
      </dgm:t>
    </dgm:pt>
    <dgm:pt modelId="{1C277353-6DA0-4A44-978D-3C57636AD5BA}" type="pres">
      <dgm:prSet presAssocID="{C9B532DF-1DB4-4EBA-BB2C-6DD0C79DF40C}" presName="compositeShape" presStyleCnt="0">
        <dgm:presLayoutVars>
          <dgm:chMax val="2"/>
          <dgm:dir/>
          <dgm:resizeHandles val="exact"/>
        </dgm:presLayoutVars>
      </dgm:prSet>
      <dgm:spPr/>
    </dgm:pt>
    <dgm:pt modelId="{EE3F69F1-3C11-45FF-960C-25B733580710}" type="pres">
      <dgm:prSet presAssocID="{5539E89A-BC06-4B30-A2DF-644707C150C0}" presName="upArrow" presStyleLbl="node1" presStyleIdx="0" presStyleCnt="2" custScaleX="60799" custScaleY="62914" custLinFactNeighborX="-33166" custLinFactNeighborY="-10307"/>
      <dgm:spPr>
        <a:solidFill>
          <a:schemeClr val="bg1">
            <a:lumMod val="85000"/>
          </a:schemeClr>
        </a:solidFill>
      </dgm:spPr>
    </dgm:pt>
    <dgm:pt modelId="{8847A1B9-5E9D-46A5-8B75-D01DD24C5586}" type="pres">
      <dgm:prSet presAssocID="{5539E89A-BC06-4B30-A2DF-644707C150C0}" presName="upArrowText" presStyleLbl="revTx" presStyleIdx="0" presStyleCnt="2" custScaleX="151099" custLinFactNeighborX="9047" custLinFactNeighborY="1265">
        <dgm:presLayoutVars>
          <dgm:chMax val="0"/>
          <dgm:bulletEnabled val="1"/>
        </dgm:presLayoutVars>
      </dgm:prSet>
      <dgm:spPr/>
    </dgm:pt>
    <dgm:pt modelId="{DC8B4930-964E-4C09-9B06-054C7D2673A4}" type="pres">
      <dgm:prSet presAssocID="{FA2C0478-3EFA-4D2E-A1B3-E72D3160157A}" presName="downArrow" presStyleLbl="node1" presStyleIdx="1" presStyleCnt="2" custScaleX="70893" custScaleY="67989" custLinFactNeighborX="-16246" custLinFactNeighborY="-15834"/>
      <dgm:spPr>
        <a:solidFill>
          <a:schemeClr val="bg1">
            <a:lumMod val="85000"/>
          </a:schemeClr>
        </a:solidFill>
      </dgm:spPr>
    </dgm:pt>
    <dgm:pt modelId="{0C8DAC25-A426-459B-B136-38B941D62A07}" type="pres">
      <dgm:prSet presAssocID="{FA2C0478-3EFA-4D2E-A1B3-E72D3160157A}" presName="downArrowText" presStyleLbl="revTx" presStyleIdx="1" presStyleCnt="2" custScaleX="146617" custLinFactNeighborX="4296" custLinFactNeighborY="-12654">
        <dgm:presLayoutVars>
          <dgm:chMax val="0"/>
          <dgm:bulletEnabled val="1"/>
        </dgm:presLayoutVars>
      </dgm:prSet>
      <dgm:spPr/>
    </dgm:pt>
  </dgm:ptLst>
  <dgm:cxnLst>
    <dgm:cxn modelId="{4D25C931-2761-4215-B48C-5E079BEAFC43}" type="presOf" srcId="{FA2C0478-3EFA-4D2E-A1B3-E72D3160157A}" destId="{0C8DAC25-A426-459B-B136-38B941D62A07}" srcOrd="0" destOrd="0" presId="urn:microsoft.com/office/officeart/2005/8/layout/arrow4"/>
    <dgm:cxn modelId="{E3F58E72-2DAF-4052-BE81-52164D0173BB}" type="presOf" srcId="{C9B532DF-1DB4-4EBA-BB2C-6DD0C79DF40C}" destId="{1C277353-6DA0-4A44-978D-3C57636AD5BA}" srcOrd="0" destOrd="0" presId="urn:microsoft.com/office/officeart/2005/8/layout/arrow4"/>
    <dgm:cxn modelId="{C814D67F-0A0F-452A-9223-377672BF00A5}" srcId="{C9B532DF-1DB4-4EBA-BB2C-6DD0C79DF40C}" destId="{FA2C0478-3EFA-4D2E-A1B3-E72D3160157A}" srcOrd="1" destOrd="0" parTransId="{EB445262-3392-4DD0-82DB-8A97B03C5BEC}" sibTransId="{495F2E87-0374-49E5-A70B-4A0B6A0CE899}"/>
    <dgm:cxn modelId="{D685A5D0-C8E2-47A9-BD9F-A7E5B15C335F}" type="presOf" srcId="{5539E89A-BC06-4B30-A2DF-644707C150C0}" destId="{8847A1B9-5E9D-46A5-8B75-D01DD24C5586}" srcOrd="0" destOrd="0" presId="urn:microsoft.com/office/officeart/2005/8/layout/arrow4"/>
    <dgm:cxn modelId="{A3A9BCD1-8563-4318-B34C-21E7F17D8966}" srcId="{C9B532DF-1DB4-4EBA-BB2C-6DD0C79DF40C}" destId="{5539E89A-BC06-4B30-A2DF-644707C150C0}" srcOrd="0" destOrd="0" parTransId="{1DFEE267-4CAE-44DF-BF6E-707AB4C0AF00}" sibTransId="{BB885700-3E01-4AC3-B5E6-EE5A479E289D}"/>
    <dgm:cxn modelId="{2207C525-2483-45E9-B8FF-63E3BC97B0C8}" type="presParOf" srcId="{1C277353-6DA0-4A44-978D-3C57636AD5BA}" destId="{EE3F69F1-3C11-45FF-960C-25B733580710}" srcOrd="0" destOrd="0" presId="urn:microsoft.com/office/officeart/2005/8/layout/arrow4"/>
    <dgm:cxn modelId="{8372E036-4F44-41AA-A0C0-C073C326BE20}" type="presParOf" srcId="{1C277353-6DA0-4A44-978D-3C57636AD5BA}" destId="{8847A1B9-5E9D-46A5-8B75-D01DD24C5586}" srcOrd="1" destOrd="0" presId="urn:microsoft.com/office/officeart/2005/8/layout/arrow4"/>
    <dgm:cxn modelId="{F0126086-274B-48FC-B861-1DD1A8EF4EE0}" type="presParOf" srcId="{1C277353-6DA0-4A44-978D-3C57636AD5BA}" destId="{DC8B4930-964E-4C09-9B06-054C7D2673A4}" srcOrd="2" destOrd="0" presId="urn:microsoft.com/office/officeart/2005/8/layout/arrow4"/>
    <dgm:cxn modelId="{05579449-D865-4962-B76D-98B62C54057F}" type="presParOf" srcId="{1C277353-6DA0-4A44-978D-3C57636AD5BA}" destId="{0C8DAC25-A426-459B-B136-38B941D62A07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43BB81-B51F-42E5-AB03-95275591372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7E1B400-CB82-4BA9-9064-4946E0F3B15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b="1" u="sng" dirty="0">
              <a:solidFill>
                <a:schemeClr val="tx1"/>
              </a:solidFill>
            </a:rPr>
            <a:t>CRITICITÀ</a:t>
          </a:r>
        </a:p>
      </dgm:t>
    </dgm:pt>
    <dgm:pt modelId="{DF798D96-AE24-4D58-929A-8E7A4506B8D9}" type="parTrans" cxnId="{7E5AE7AF-FA52-4770-8724-CE7EB14BCB88}">
      <dgm:prSet/>
      <dgm:spPr/>
      <dgm:t>
        <a:bodyPr/>
        <a:lstStyle/>
        <a:p>
          <a:endParaRPr lang="it-IT" sz="1800"/>
        </a:p>
      </dgm:t>
    </dgm:pt>
    <dgm:pt modelId="{CD8E4D21-A629-45D6-A83C-33D8AB2E011A}" type="sibTrans" cxnId="{7E5AE7AF-FA52-4770-8724-CE7EB14BCB88}">
      <dgm:prSet/>
      <dgm:spPr/>
      <dgm:t>
        <a:bodyPr/>
        <a:lstStyle/>
        <a:p>
          <a:endParaRPr lang="it-IT" sz="1800"/>
        </a:p>
      </dgm:t>
    </dgm:pt>
    <dgm:pt modelId="{32E6DD22-5D8F-4C1C-A25A-B3DBBB17CCE9}">
      <dgm:prSet custT="1"/>
      <dgm:spPr>
        <a:gradFill flip="none" rotWithShape="0">
          <a:gsLst>
            <a:gs pos="0">
              <a:srgbClr val="FF5050">
                <a:tint val="66000"/>
                <a:satMod val="160000"/>
              </a:srgbClr>
            </a:gs>
            <a:gs pos="50000">
              <a:srgbClr val="FF5050">
                <a:tint val="44500"/>
                <a:satMod val="160000"/>
              </a:srgbClr>
            </a:gs>
            <a:gs pos="100000">
              <a:srgbClr val="FF5050">
                <a:tint val="23500"/>
                <a:satMod val="160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it-IT" sz="1800" b="1" dirty="0"/>
            <a:t>SOGGETTIVITÀ NELL’USO DELLO STRUMENTO </a:t>
          </a:r>
        </a:p>
      </dgm:t>
    </dgm:pt>
    <dgm:pt modelId="{DE1A0840-DC1B-4D66-9294-5ED285A817C0}" type="parTrans" cxnId="{AE579518-F5DD-4785-9A2B-48190FCF7E16}">
      <dgm:prSet/>
      <dgm:spPr/>
      <dgm:t>
        <a:bodyPr/>
        <a:lstStyle/>
        <a:p>
          <a:endParaRPr lang="it-IT" sz="1800"/>
        </a:p>
      </dgm:t>
    </dgm:pt>
    <dgm:pt modelId="{7345EBC3-B0C6-4546-9035-B8ECB7D350C4}" type="sibTrans" cxnId="{AE579518-F5DD-4785-9A2B-48190FCF7E16}">
      <dgm:prSet/>
      <dgm:spPr/>
      <dgm:t>
        <a:bodyPr/>
        <a:lstStyle/>
        <a:p>
          <a:endParaRPr lang="it-IT" sz="1800"/>
        </a:p>
      </dgm:t>
    </dgm:pt>
    <dgm:pt modelId="{A6284BDF-A96C-43B6-A0E7-78A4ED2C9CA9}">
      <dgm:prSet custT="1"/>
      <dgm:spPr>
        <a:gradFill flip="none" rotWithShape="0">
          <a:gsLst>
            <a:gs pos="0">
              <a:srgbClr val="FF5050">
                <a:tint val="66000"/>
                <a:satMod val="160000"/>
              </a:srgbClr>
            </a:gs>
            <a:gs pos="50000">
              <a:srgbClr val="FF5050">
                <a:tint val="44500"/>
                <a:satMod val="160000"/>
              </a:srgbClr>
            </a:gs>
            <a:gs pos="100000">
              <a:srgbClr val="FF5050">
                <a:tint val="23500"/>
                <a:satMod val="160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it-IT" sz="1800" b="1" dirty="0"/>
            <a:t>FORMATO CARTACEO E NON DIGITALE </a:t>
          </a:r>
        </a:p>
      </dgm:t>
    </dgm:pt>
    <dgm:pt modelId="{F28B521E-F04A-45C9-917C-1B761DDC9AE5}" type="parTrans" cxnId="{2DAA708F-5D69-4213-94EA-9D92B5CEF16C}">
      <dgm:prSet/>
      <dgm:spPr/>
      <dgm:t>
        <a:bodyPr/>
        <a:lstStyle/>
        <a:p>
          <a:endParaRPr lang="it-IT" sz="1800"/>
        </a:p>
      </dgm:t>
    </dgm:pt>
    <dgm:pt modelId="{8F0BD5D7-D1AE-45E4-B382-C6CE03EE3CD6}" type="sibTrans" cxnId="{2DAA708F-5D69-4213-94EA-9D92B5CEF16C}">
      <dgm:prSet/>
      <dgm:spPr/>
      <dgm:t>
        <a:bodyPr/>
        <a:lstStyle/>
        <a:p>
          <a:endParaRPr lang="it-IT" sz="1800"/>
        </a:p>
      </dgm:t>
    </dgm:pt>
    <dgm:pt modelId="{5AC44EFD-2F0F-4BEC-9BE1-2ADFBCFA9812}">
      <dgm:prSet custT="1"/>
      <dgm:spPr>
        <a:gradFill flip="none" rotWithShape="0">
          <a:gsLst>
            <a:gs pos="0">
              <a:srgbClr val="FF5050">
                <a:tint val="66000"/>
                <a:satMod val="160000"/>
              </a:srgbClr>
            </a:gs>
            <a:gs pos="50000">
              <a:srgbClr val="FF5050">
                <a:tint val="44500"/>
                <a:satMod val="160000"/>
              </a:srgbClr>
            </a:gs>
            <a:gs pos="100000">
              <a:srgbClr val="FF5050">
                <a:tint val="23500"/>
                <a:satMod val="160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it-IT" sz="1800" b="1" dirty="0"/>
            <a:t>NON INTEGRATO CON GLI STRUMENTI SANITARI</a:t>
          </a:r>
        </a:p>
      </dgm:t>
    </dgm:pt>
    <dgm:pt modelId="{2FE83FD7-6FFB-41F2-8FDD-187A759EBD9A}" type="parTrans" cxnId="{BD0F9C29-0263-43F6-8EA1-1E0A9E61387B}">
      <dgm:prSet/>
      <dgm:spPr/>
      <dgm:t>
        <a:bodyPr/>
        <a:lstStyle/>
        <a:p>
          <a:endParaRPr lang="it-IT" sz="1800"/>
        </a:p>
      </dgm:t>
    </dgm:pt>
    <dgm:pt modelId="{AF453D5D-292D-4145-A261-FCD7FE6B70A9}" type="sibTrans" cxnId="{BD0F9C29-0263-43F6-8EA1-1E0A9E61387B}">
      <dgm:prSet/>
      <dgm:spPr/>
      <dgm:t>
        <a:bodyPr/>
        <a:lstStyle/>
        <a:p>
          <a:endParaRPr lang="it-IT" sz="1800"/>
        </a:p>
      </dgm:t>
    </dgm:pt>
    <dgm:pt modelId="{4CE75288-21A1-44F3-B51F-89AA5D84BD22}" type="pres">
      <dgm:prSet presAssocID="{CD43BB81-B51F-42E5-AB03-95275591372F}" presName="Name0" presStyleCnt="0">
        <dgm:presLayoutVars>
          <dgm:dir/>
          <dgm:animLvl val="lvl"/>
          <dgm:resizeHandles val="exact"/>
        </dgm:presLayoutVars>
      </dgm:prSet>
      <dgm:spPr/>
    </dgm:pt>
    <dgm:pt modelId="{BAB2F4A7-759D-4B79-AC44-8445FBA82C51}" type="pres">
      <dgm:prSet presAssocID="{A7E1B400-CB82-4BA9-9064-4946E0F3B155}" presName="linNode" presStyleCnt="0"/>
      <dgm:spPr/>
    </dgm:pt>
    <dgm:pt modelId="{685FD921-41A8-4CF4-90E8-713BDA8441FF}" type="pres">
      <dgm:prSet presAssocID="{A7E1B400-CB82-4BA9-9064-4946E0F3B155}" presName="parentText" presStyleLbl="node1" presStyleIdx="0" presStyleCnt="1" custLinFactNeighborX="-233" custLinFactNeighborY="-16125">
        <dgm:presLayoutVars>
          <dgm:chMax val="1"/>
          <dgm:bulletEnabled val="1"/>
        </dgm:presLayoutVars>
      </dgm:prSet>
      <dgm:spPr/>
    </dgm:pt>
    <dgm:pt modelId="{78455C0D-481B-4DCF-8FAC-6A3DBE7A06AE}" type="pres">
      <dgm:prSet presAssocID="{A7E1B400-CB82-4BA9-9064-4946E0F3B155}" presName="descendantText" presStyleLbl="alignAccFollowNode1" presStyleIdx="0" presStyleCnt="1" custLinFactNeighborX="1205" custLinFactNeighborY="-5582">
        <dgm:presLayoutVars>
          <dgm:bulletEnabled val="1"/>
        </dgm:presLayoutVars>
      </dgm:prSet>
      <dgm:spPr/>
    </dgm:pt>
  </dgm:ptLst>
  <dgm:cxnLst>
    <dgm:cxn modelId="{AE579518-F5DD-4785-9A2B-48190FCF7E16}" srcId="{A7E1B400-CB82-4BA9-9064-4946E0F3B155}" destId="{32E6DD22-5D8F-4C1C-A25A-B3DBBB17CCE9}" srcOrd="0" destOrd="0" parTransId="{DE1A0840-DC1B-4D66-9294-5ED285A817C0}" sibTransId="{7345EBC3-B0C6-4546-9035-B8ECB7D350C4}"/>
    <dgm:cxn modelId="{83D55220-8C7B-4D02-98A0-B3EE122A4922}" type="presOf" srcId="{A6284BDF-A96C-43B6-A0E7-78A4ED2C9CA9}" destId="{78455C0D-481B-4DCF-8FAC-6A3DBE7A06AE}" srcOrd="0" destOrd="1" presId="urn:microsoft.com/office/officeart/2005/8/layout/vList5"/>
    <dgm:cxn modelId="{BD0F9C29-0263-43F6-8EA1-1E0A9E61387B}" srcId="{A7E1B400-CB82-4BA9-9064-4946E0F3B155}" destId="{5AC44EFD-2F0F-4BEC-9BE1-2ADFBCFA9812}" srcOrd="2" destOrd="0" parTransId="{2FE83FD7-6FFB-41F2-8FDD-187A759EBD9A}" sibTransId="{AF453D5D-292D-4145-A261-FCD7FE6B70A9}"/>
    <dgm:cxn modelId="{1B1D0C66-26CD-4E8A-98F1-B502BF2B8203}" type="presOf" srcId="{5AC44EFD-2F0F-4BEC-9BE1-2ADFBCFA9812}" destId="{78455C0D-481B-4DCF-8FAC-6A3DBE7A06AE}" srcOrd="0" destOrd="2" presId="urn:microsoft.com/office/officeart/2005/8/layout/vList5"/>
    <dgm:cxn modelId="{2DAA708F-5D69-4213-94EA-9D92B5CEF16C}" srcId="{A7E1B400-CB82-4BA9-9064-4946E0F3B155}" destId="{A6284BDF-A96C-43B6-A0E7-78A4ED2C9CA9}" srcOrd="1" destOrd="0" parTransId="{F28B521E-F04A-45C9-917C-1B761DDC9AE5}" sibTransId="{8F0BD5D7-D1AE-45E4-B382-C6CE03EE3CD6}"/>
    <dgm:cxn modelId="{7E5AE7AF-FA52-4770-8724-CE7EB14BCB88}" srcId="{CD43BB81-B51F-42E5-AB03-95275591372F}" destId="{A7E1B400-CB82-4BA9-9064-4946E0F3B155}" srcOrd="0" destOrd="0" parTransId="{DF798D96-AE24-4D58-929A-8E7A4506B8D9}" sibTransId="{CD8E4D21-A629-45D6-A83C-33D8AB2E011A}"/>
    <dgm:cxn modelId="{DB5843B3-AAA4-47E7-9D3E-5FBDBEDAF485}" type="presOf" srcId="{32E6DD22-5D8F-4C1C-A25A-B3DBBB17CCE9}" destId="{78455C0D-481B-4DCF-8FAC-6A3DBE7A06AE}" srcOrd="0" destOrd="0" presId="urn:microsoft.com/office/officeart/2005/8/layout/vList5"/>
    <dgm:cxn modelId="{B09E30DE-0811-4C3E-98BE-6E5FFD8C30DB}" type="presOf" srcId="{A7E1B400-CB82-4BA9-9064-4946E0F3B155}" destId="{685FD921-41A8-4CF4-90E8-713BDA8441FF}" srcOrd="0" destOrd="0" presId="urn:microsoft.com/office/officeart/2005/8/layout/vList5"/>
    <dgm:cxn modelId="{1BBCA4F6-BAE5-4C8A-A400-086ACF94890A}" type="presOf" srcId="{CD43BB81-B51F-42E5-AB03-95275591372F}" destId="{4CE75288-21A1-44F3-B51F-89AA5D84BD22}" srcOrd="0" destOrd="0" presId="urn:microsoft.com/office/officeart/2005/8/layout/vList5"/>
    <dgm:cxn modelId="{C607479D-BF16-4003-B98B-8401FC451154}" type="presParOf" srcId="{4CE75288-21A1-44F3-B51F-89AA5D84BD22}" destId="{BAB2F4A7-759D-4B79-AC44-8445FBA82C51}" srcOrd="0" destOrd="0" presId="urn:microsoft.com/office/officeart/2005/8/layout/vList5"/>
    <dgm:cxn modelId="{81CD1D50-3C96-4C65-8469-A5A203FB1001}" type="presParOf" srcId="{BAB2F4A7-759D-4B79-AC44-8445FBA82C51}" destId="{685FD921-41A8-4CF4-90E8-713BDA8441FF}" srcOrd="0" destOrd="0" presId="urn:microsoft.com/office/officeart/2005/8/layout/vList5"/>
    <dgm:cxn modelId="{2363361E-6081-4DF5-99C3-A4AE7F15A295}" type="presParOf" srcId="{BAB2F4A7-759D-4B79-AC44-8445FBA82C51}" destId="{78455C0D-481B-4DCF-8FAC-6A3DBE7A06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0C1D2-117E-4456-A848-6900767D00F9}">
      <dsp:nvSpPr>
        <dsp:cNvPr id="0" name=""/>
        <dsp:cNvSpPr/>
      </dsp:nvSpPr>
      <dsp:spPr>
        <a:xfrm rot="10800000">
          <a:off x="471087" y="946"/>
          <a:ext cx="5507241" cy="193709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4207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GRUPPO AVVIATO NEL </a:t>
          </a: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</a:t>
          </a:r>
          <a:endParaRPr lang="it-IT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/>
            <a:t>CONSIGLIERE CROAS: </a:t>
          </a:r>
          <a:r>
            <a:rPr lang="it-IT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P. FERRAGUTI</a:t>
          </a:r>
          <a:endParaRPr lang="it-IT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/>
            <a:t>REFERENTE ESTERNO: </a:t>
          </a:r>
          <a:r>
            <a:rPr lang="it-IT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 D’AMICO</a:t>
          </a:r>
          <a:endParaRPr lang="it-IT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 dirty="0"/>
            <a:t>ISCRITTI: NUMERO VARIABILE </a:t>
          </a: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 i 44 e i 17 </a:t>
          </a:r>
          <a:r>
            <a:rPr lang="it-IT" sz="1800" b="1" kern="1200" dirty="0">
              <a:effectLst/>
            </a:rPr>
            <a:t>afferenti a </a:t>
          </a:r>
          <a:r>
            <a:rPr lang="it-IT" sz="1800" b="1" kern="1200">
              <a:effectLst/>
            </a:rPr>
            <a:t>13 ASST </a:t>
          </a:r>
          <a:r>
            <a:rPr lang="it-IT" sz="1800" b="1" kern="1200" dirty="0">
              <a:effectLst/>
            </a:rPr>
            <a:t>diverse</a:t>
          </a:r>
          <a:endParaRPr lang="it-IT" sz="1800" kern="1200" dirty="0">
            <a:effectLst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 dirty="0"/>
            <a:t>CDC ATTIVE IN R.L. AL 31.03.2025 : </a:t>
          </a: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132</a:t>
          </a:r>
          <a:endParaRPr lang="it-IT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800" kern="1200" dirty="0">
            <a:solidFill>
              <a:schemeClr val="tx1"/>
            </a:solidFill>
          </a:endParaRPr>
        </a:p>
      </dsp:txBody>
      <dsp:txXfrm rot="10800000">
        <a:off x="955361" y="946"/>
        <a:ext cx="5022967" cy="1937098"/>
      </dsp:txXfrm>
    </dsp:sp>
    <dsp:sp modelId="{FA021847-0858-4896-8C42-CFC0B77DDBF1}">
      <dsp:nvSpPr>
        <dsp:cNvPr id="0" name=""/>
        <dsp:cNvSpPr/>
      </dsp:nvSpPr>
      <dsp:spPr>
        <a:xfrm>
          <a:off x="184010" y="290329"/>
          <a:ext cx="1127526" cy="1219054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DE74F-F419-4436-A406-48581A293CDA}">
      <dsp:nvSpPr>
        <dsp:cNvPr id="0" name=""/>
        <dsp:cNvSpPr/>
      </dsp:nvSpPr>
      <dsp:spPr>
        <a:xfrm rot="5400000">
          <a:off x="2370922" y="-309715"/>
          <a:ext cx="2068258" cy="320475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dirty="0"/>
            <a:t>PNRR MISSIONE 6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dirty="0"/>
            <a:t>L.R. n. 22/2021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/>
            <a:t>D.M. n. 77 del 23/05/2022</a:t>
          </a:r>
          <a:endParaRPr lang="it-IT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dirty="0"/>
            <a:t>DGR n. 2465/2022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/>
            <a:t>DGR n. 2466/2022</a:t>
          </a:r>
          <a:endParaRPr lang="it-IT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/>
            <a:t>DGR n. 6760 del 27/07/22</a:t>
          </a:r>
          <a:endParaRPr lang="it-IT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/>
            <a:t>…….</a:t>
          </a:r>
          <a:endParaRPr lang="it-IT" sz="1600" kern="1200"/>
        </a:p>
      </dsp:txBody>
      <dsp:txXfrm rot="-5400000">
        <a:off x="1802674" y="359497"/>
        <a:ext cx="3103790" cy="1866330"/>
      </dsp:txXfrm>
    </dsp:sp>
    <dsp:sp modelId="{1A5D2114-18EC-47F0-8790-F636C18E54E7}">
      <dsp:nvSpPr>
        <dsp:cNvPr id="0" name=""/>
        <dsp:cNvSpPr/>
      </dsp:nvSpPr>
      <dsp:spPr>
        <a:xfrm>
          <a:off x="0" y="0"/>
          <a:ext cx="1802674" cy="25853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kern="1200" dirty="0"/>
            <a:t>RIFERIMENTI NORMATIVI:</a:t>
          </a:r>
          <a:endParaRPr lang="it-IT" sz="2100" kern="1200" dirty="0"/>
        </a:p>
      </dsp:txBody>
      <dsp:txXfrm>
        <a:off x="87999" y="87999"/>
        <a:ext cx="1626676" cy="24093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E1C27-F66F-4D8D-80C3-27D3E533958D}">
      <dsp:nvSpPr>
        <dsp:cNvPr id="0" name=""/>
        <dsp:cNvSpPr/>
      </dsp:nvSpPr>
      <dsp:spPr>
        <a:xfrm>
          <a:off x="-6531063" y="-1080581"/>
          <a:ext cx="7588052" cy="7588052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CE367-576A-402C-A134-61BE10BB6531}">
      <dsp:nvSpPr>
        <dsp:cNvPr id="0" name=""/>
        <dsp:cNvSpPr/>
      </dsp:nvSpPr>
      <dsp:spPr>
        <a:xfrm>
          <a:off x="395286" y="474678"/>
          <a:ext cx="11044277" cy="78484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843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  <a:latin typeface="+mn-lt"/>
            </a:rPr>
            <a:t>OBIETTIVI DI R.L.</a:t>
          </a:r>
          <a:r>
            <a:rPr lang="it-IT" sz="1600" b="0" kern="1200" dirty="0">
              <a:solidFill>
                <a:schemeClr val="tx1"/>
              </a:solidFill>
              <a:latin typeface="+mn-lt"/>
            </a:rPr>
            <a:t> : creazione di nuove forme di </a:t>
          </a:r>
          <a:r>
            <a:rPr lang="it-IT" sz="1600" b="0" kern="1200" dirty="0" err="1">
              <a:solidFill>
                <a:schemeClr val="tx1"/>
              </a:solidFill>
              <a:latin typeface="+mn-lt"/>
            </a:rPr>
            <a:t>governance</a:t>
          </a:r>
          <a:r>
            <a:rPr lang="it-IT" sz="1600" b="0" kern="1200" dirty="0">
              <a:solidFill>
                <a:schemeClr val="tx1"/>
              </a:solidFill>
              <a:latin typeface="+mn-lt"/>
            </a:rPr>
            <a:t> che portino a </a:t>
          </a:r>
          <a:r>
            <a:rPr lang="it-IT" sz="1600" b="1" kern="1200" dirty="0" err="1">
              <a:solidFill>
                <a:schemeClr val="tx1"/>
              </a:solidFill>
              <a:latin typeface="+mn-lt"/>
            </a:rPr>
            <a:t>coprogettare</a:t>
          </a:r>
          <a:r>
            <a:rPr lang="it-IT" sz="1600" b="0" kern="1200" dirty="0">
              <a:solidFill>
                <a:schemeClr val="tx1"/>
              </a:solidFill>
              <a:latin typeface="+mn-lt"/>
            </a:rPr>
            <a:t> e gestire un </a:t>
          </a:r>
          <a:r>
            <a:rPr lang="it-IT" sz="1600" b="1" kern="1200" dirty="0">
              <a:solidFill>
                <a:schemeClr val="tx1"/>
              </a:solidFill>
              <a:latin typeface="+mn-lt"/>
            </a:rPr>
            <a:t>Welfare territoriale </a:t>
          </a:r>
          <a:r>
            <a:rPr lang="it-IT" sz="1600" b="0" kern="1200" dirty="0">
              <a:solidFill>
                <a:schemeClr val="tx1"/>
              </a:solidFill>
              <a:latin typeface="+mn-lt"/>
            </a:rPr>
            <a:t>decentrato, accessibile ed attento alle trasformazioni in atto, capace di: contenere le crescenti vulnerabilità; intercettare precocemente i bisogni della persona; garantire accompagnamento dei soggetti fragili e dei </a:t>
          </a:r>
          <a:r>
            <a:rPr lang="it-IT" sz="1600" b="0" kern="1200" dirty="0" err="1">
              <a:solidFill>
                <a:schemeClr val="tx1"/>
              </a:solidFill>
              <a:latin typeface="+mn-lt"/>
            </a:rPr>
            <a:t>caregiver</a:t>
          </a:r>
          <a:r>
            <a:rPr lang="it-IT" sz="1600" b="0" kern="1200" dirty="0">
              <a:solidFill>
                <a:schemeClr val="tx1"/>
              </a:solidFill>
              <a:latin typeface="+mn-lt"/>
            </a:rPr>
            <a:t> …</a:t>
          </a:r>
        </a:p>
      </dsp:txBody>
      <dsp:txXfrm>
        <a:off x="395286" y="474678"/>
        <a:ext cx="11044277" cy="784842"/>
      </dsp:txXfrm>
    </dsp:sp>
    <dsp:sp modelId="{BBAEF07A-AB1E-4060-9DC1-B7ABA1715AA7}">
      <dsp:nvSpPr>
        <dsp:cNvPr id="0" name=""/>
        <dsp:cNvSpPr/>
      </dsp:nvSpPr>
      <dsp:spPr>
        <a:xfrm>
          <a:off x="-63361" y="289038"/>
          <a:ext cx="1084156" cy="1084156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17FC0-4F0A-4026-945E-39190CF227CC}">
      <dsp:nvSpPr>
        <dsp:cNvPr id="0" name=""/>
        <dsp:cNvSpPr/>
      </dsp:nvSpPr>
      <dsp:spPr>
        <a:xfrm>
          <a:off x="587963" y="1722654"/>
          <a:ext cx="10896677" cy="86732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843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kern="1200" dirty="0">
              <a:solidFill>
                <a:schemeClr val="tx1"/>
              </a:solidFill>
              <a:latin typeface="+mn-lt"/>
            </a:rPr>
            <a:t>Il tema dell'integrazione tra il settore sanitario e quello sociale è centrale nelle politiche di welfare, specialmente per affrontare situazioni complesse come ad esempio la non autosufficienza e la disabilità. Questi bisogni richiedono un intervento che </a:t>
          </a:r>
          <a:r>
            <a:rPr lang="it-IT" sz="1600" b="1" kern="1200" dirty="0">
              <a:solidFill>
                <a:schemeClr val="tx1"/>
              </a:solidFill>
              <a:latin typeface="+mn-lt"/>
            </a:rPr>
            <a:t>combini le risorse e le competenze </a:t>
          </a:r>
          <a:r>
            <a:rPr lang="it-IT" sz="1600" b="0" kern="1200" dirty="0">
              <a:solidFill>
                <a:schemeClr val="tx1"/>
              </a:solidFill>
              <a:latin typeface="+mn-lt"/>
            </a:rPr>
            <a:t>di entrambi i settori in modo unitario. </a:t>
          </a:r>
        </a:p>
      </dsp:txBody>
      <dsp:txXfrm>
        <a:off x="587963" y="1722654"/>
        <a:ext cx="10896677" cy="867324"/>
      </dsp:txXfrm>
    </dsp:sp>
    <dsp:sp modelId="{D5317BF9-E8B1-4B62-91AF-96C60167C11C}">
      <dsp:nvSpPr>
        <dsp:cNvPr id="0" name=""/>
        <dsp:cNvSpPr/>
      </dsp:nvSpPr>
      <dsp:spPr>
        <a:xfrm>
          <a:off x="134007" y="1602241"/>
          <a:ext cx="1084156" cy="1084156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E7473A-0272-41FC-8877-AE6A7B598E46}">
      <dsp:nvSpPr>
        <dsp:cNvPr id="0" name=""/>
        <dsp:cNvSpPr/>
      </dsp:nvSpPr>
      <dsp:spPr>
        <a:xfrm>
          <a:off x="533986" y="3043833"/>
          <a:ext cx="11004631" cy="86732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843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kern="1200" dirty="0">
              <a:solidFill>
                <a:schemeClr val="tx1"/>
              </a:solidFill>
              <a:latin typeface="+mn-lt"/>
            </a:rPr>
            <a:t>La soluzione per l'integrazione tra i servizi sociali e sociosanitari nei programmi di welfare </a:t>
          </a:r>
          <a:r>
            <a:rPr lang="it-IT" sz="1600" b="1" u="sng" kern="1200" dirty="0">
              <a:solidFill>
                <a:schemeClr val="tx1"/>
              </a:solidFill>
              <a:latin typeface="+mn-lt"/>
            </a:rPr>
            <a:t>viene spesso ridotto e semplificato all'inserimento dell'assistente sociale del Comune nel PUA della </a:t>
          </a:r>
          <a:r>
            <a:rPr lang="it-IT" sz="1600" b="1" u="sng" kern="1200" dirty="0" err="1">
              <a:solidFill>
                <a:schemeClr val="tx1"/>
              </a:solidFill>
              <a:latin typeface="+mn-lt"/>
            </a:rPr>
            <a:t>CdC</a:t>
          </a:r>
          <a:r>
            <a:rPr lang="it-IT" sz="1600" b="0" kern="1200" dirty="0">
              <a:solidFill>
                <a:schemeClr val="tx1"/>
              </a:solidFill>
              <a:latin typeface="+mn-lt"/>
            </a:rPr>
            <a:t>, una condizione sicuramente fondamentale per analizzare in modo rapido e corretto i casi che necessitano di interventi combinati, ma non esaustiva</a:t>
          </a:r>
        </a:p>
      </dsp:txBody>
      <dsp:txXfrm>
        <a:off x="533986" y="3043833"/>
        <a:ext cx="11004631" cy="867324"/>
      </dsp:txXfrm>
    </dsp:sp>
    <dsp:sp modelId="{3201DECC-4359-48C1-B118-488BF4735411}">
      <dsp:nvSpPr>
        <dsp:cNvPr id="0" name=""/>
        <dsp:cNvSpPr/>
      </dsp:nvSpPr>
      <dsp:spPr>
        <a:xfrm>
          <a:off x="50039" y="2903454"/>
          <a:ext cx="1084156" cy="1084156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C7D5CF-5202-4E14-B35C-6EDD2A27DFED}">
      <dsp:nvSpPr>
        <dsp:cNvPr id="0" name=""/>
        <dsp:cNvSpPr/>
      </dsp:nvSpPr>
      <dsp:spPr>
        <a:xfrm>
          <a:off x="409100" y="4429098"/>
          <a:ext cx="11181985" cy="63529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843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u="sng" kern="1200" dirty="0">
              <a:solidFill>
                <a:srgbClr val="000000"/>
              </a:solidFill>
              <a:latin typeface="+mn-lt"/>
            </a:rPr>
            <a:t>L'integrazione deve andare oltre la gestione di singoli casi</a:t>
          </a:r>
          <a:r>
            <a:rPr lang="it-IT" sz="1600" b="0" kern="1200" dirty="0">
              <a:solidFill>
                <a:srgbClr val="000000"/>
              </a:solidFill>
              <a:latin typeface="+mn-lt"/>
            </a:rPr>
            <a:t>, richiedendo una </a:t>
          </a:r>
          <a:r>
            <a:rPr lang="it-IT" sz="1600" b="1" kern="1200" dirty="0">
              <a:solidFill>
                <a:srgbClr val="000000"/>
              </a:solidFill>
              <a:latin typeface="+mn-lt"/>
            </a:rPr>
            <a:t>pianificazione condivisa e un coordinamento tra i servizi sanitari e sociali</a:t>
          </a:r>
          <a:r>
            <a:rPr lang="it-IT" sz="1600" b="0" kern="1200" dirty="0">
              <a:solidFill>
                <a:srgbClr val="000000"/>
              </a:solidFill>
              <a:latin typeface="+mn-lt"/>
            </a:rPr>
            <a:t>, per affrontare adeguatamente le esigenze complesse delle persone. </a:t>
          </a:r>
          <a:endParaRPr lang="it-IT" sz="1600" b="0" kern="1200" dirty="0">
            <a:latin typeface="+mn-lt"/>
          </a:endParaRPr>
        </a:p>
      </dsp:txBody>
      <dsp:txXfrm>
        <a:off x="409100" y="4429098"/>
        <a:ext cx="11181985" cy="635298"/>
      </dsp:txXfrm>
    </dsp:sp>
    <dsp:sp modelId="{F7B981B4-EFD4-4FCC-88E7-986E16A5FE52}">
      <dsp:nvSpPr>
        <dsp:cNvPr id="0" name=""/>
        <dsp:cNvSpPr/>
      </dsp:nvSpPr>
      <dsp:spPr>
        <a:xfrm>
          <a:off x="-63361" y="4204678"/>
          <a:ext cx="1084156" cy="1084156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5032F-2008-4BBE-95FF-526D280C0FD7}">
      <dsp:nvSpPr>
        <dsp:cNvPr id="0" name=""/>
        <dsp:cNvSpPr/>
      </dsp:nvSpPr>
      <dsp:spPr>
        <a:xfrm>
          <a:off x="1291" y="491487"/>
          <a:ext cx="2652515" cy="1061006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u="sng" kern="1200" dirty="0">
              <a:solidFill>
                <a:schemeClr val="tx1"/>
              </a:solidFill>
            </a:rPr>
            <a:t>5 FASI INDIVIDUATE </a:t>
          </a:r>
          <a:endParaRPr lang="it-IT" sz="2200" kern="1200" dirty="0">
            <a:solidFill>
              <a:schemeClr val="tx1"/>
            </a:solidFill>
          </a:endParaRPr>
        </a:p>
      </dsp:txBody>
      <dsp:txXfrm>
        <a:off x="531794" y="491487"/>
        <a:ext cx="1591509" cy="1061006"/>
      </dsp:txXfrm>
    </dsp:sp>
    <dsp:sp modelId="{D40CD638-0DCA-4083-A442-4A9B2049008B}">
      <dsp:nvSpPr>
        <dsp:cNvPr id="0" name=""/>
        <dsp:cNvSpPr/>
      </dsp:nvSpPr>
      <dsp:spPr>
        <a:xfrm>
          <a:off x="2324985" y="581673"/>
          <a:ext cx="2201587" cy="880635"/>
        </a:xfrm>
        <a:prstGeom prst="chevron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/>
            <a:t>ACCESSO E ORIENTAMENTO</a:t>
          </a:r>
        </a:p>
      </dsp:txBody>
      <dsp:txXfrm>
        <a:off x="2765303" y="581673"/>
        <a:ext cx="1320952" cy="880635"/>
      </dsp:txXfrm>
    </dsp:sp>
    <dsp:sp modelId="{BF9DDA81-C6D8-4034-9B0F-ABD7BABC0846}">
      <dsp:nvSpPr>
        <dsp:cNvPr id="0" name=""/>
        <dsp:cNvSpPr/>
      </dsp:nvSpPr>
      <dsp:spPr>
        <a:xfrm>
          <a:off x="4202344" y="581673"/>
          <a:ext cx="2201587" cy="880635"/>
        </a:xfrm>
        <a:prstGeom prst="chevron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VALUTAZIONE BISOGNI</a:t>
          </a:r>
        </a:p>
      </dsp:txBody>
      <dsp:txXfrm>
        <a:off x="4642662" y="581673"/>
        <a:ext cx="1320952" cy="880635"/>
      </dsp:txXfrm>
    </dsp:sp>
    <dsp:sp modelId="{62302215-255D-4058-8733-9948E4EA7AFC}">
      <dsp:nvSpPr>
        <dsp:cNvPr id="0" name=""/>
        <dsp:cNvSpPr/>
      </dsp:nvSpPr>
      <dsp:spPr>
        <a:xfrm>
          <a:off x="6095710" y="581673"/>
          <a:ext cx="2201587" cy="880635"/>
        </a:xfrm>
        <a:prstGeom prst="chevron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/>
            <a:t>PIANIFICAZIONE DELL’INTERVENTO</a:t>
          </a:r>
        </a:p>
      </dsp:txBody>
      <dsp:txXfrm>
        <a:off x="6536028" y="581673"/>
        <a:ext cx="1320952" cy="880635"/>
      </dsp:txXfrm>
    </dsp:sp>
    <dsp:sp modelId="{989351B1-0AC5-46A3-A31C-4DA724EB4B48}">
      <dsp:nvSpPr>
        <dsp:cNvPr id="0" name=""/>
        <dsp:cNvSpPr/>
      </dsp:nvSpPr>
      <dsp:spPr>
        <a:xfrm>
          <a:off x="7989075" y="581673"/>
          <a:ext cx="2201587" cy="880635"/>
        </a:xfrm>
        <a:prstGeom prst="chevron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EROGAZIONE DEL’INTERVENTO</a:t>
          </a:r>
        </a:p>
      </dsp:txBody>
      <dsp:txXfrm>
        <a:off x="8429393" y="581673"/>
        <a:ext cx="1320952" cy="880635"/>
      </dsp:txXfrm>
    </dsp:sp>
    <dsp:sp modelId="{E131B53F-E9FD-4FBC-AA36-3AD3F35EC4B8}">
      <dsp:nvSpPr>
        <dsp:cNvPr id="0" name=""/>
        <dsp:cNvSpPr/>
      </dsp:nvSpPr>
      <dsp:spPr>
        <a:xfrm>
          <a:off x="9882441" y="581673"/>
          <a:ext cx="2201587" cy="880635"/>
        </a:xfrm>
        <a:prstGeom prst="chevron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/>
            <a:t>MONITORAGGIO E VERIFICA</a:t>
          </a:r>
        </a:p>
      </dsp:txBody>
      <dsp:txXfrm>
        <a:off x="10322759" y="581673"/>
        <a:ext cx="1320952" cy="8806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246A8-581D-43FA-B2A5-681252718F9A}">
      <dsp:nvSpPr>
        <dsp:cNvPr id="0" name=""/>
        <dsp:cNvSpPr/>
      </dsp:nvSpPr>
      <dsp:spPr>
        <a:xfrm>
          <a:off x="160770" y="0"/>
          <a:ext cx="3118036" cy="210737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</a:rPr>
            <a:t>Necessità di fornire alle AS uno strumento di lavoro all’interno di un sevizio nuovo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b="1" kern="1200" dirty="0">
            <a:solidFill>
              <a:schemeClr val="tx1"/>
            </a:solidFill>
            <a:highlight>
              <a:srgbClr val="99FF99"/>
            </a:highlight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  <a:highlight>
                <a:srgbClr val="FFFF99"/>
              </a:highlight>
              <a:sym typeface="Wingdings" panose="05000000000000000000" pitchFamily="2" charset="2"/>
            </a:rPr>
            <a:t> </a:t>
          </a:r>
          <a:r>
            <a:rPr lang="it-IT" sz="1600" b="1" i="1" kern="1200" dirty="0">
              <a:solidFill>
                <a:schemeClr val="tx1"/>
              </a:solidFill>
              <a:highlight>
                <a:srgbClr val="FFFF99"/>
              </a:highlight>
              <a:sym typeface="Wingdings" panose="05000000000000000000" pitchFamily="2" charset="2"/>
            </a:rPr>
            <a:t>Creazione Cartella Sociale composta da 5 allegati </a:t>
          </a:r>
        </a:p>
      </dsp:txBody>
      <dsp:txXfrm>
        <a:off x="160770" y="0"/>
        <a:ext cx="3118036" cy="2107373"/>
      </dsp:txXfrm>
    </dsp:sp>
    <dsp:sp modelId="{77F93BDC-AB6B-44AE-8CBD-9D0B4171034B}">
      <dsp:nvSpPr>
        <dsp:cNvPr id="0" name=""/>
        <dsp:cNvSpPr/>
      </dsp:nvSpPr>
      <dsp:spPr>
        <a:xfrm>
          <a:off x="3494996" y="0"/>
          <a:ext cx="4356200" cy="216818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</a:rPr>
            <a:t>Necessità di fornire ai professionisti sanitari e sociosanitari uno strumento per individuare possibili rischi sociali e di conseguenza captare la necessità di segnalare una situazione all’Assistente Sociale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  <a:effectLst/>
              <a:highlight>
                <a:srgbClr val="FFFF99"/>
              </a:highlight>
              <a:sym typeface="Wingdings" panose="05000000000000000000" pitchFamily="2" charset="2"/>
            </a:rPr>
            <a:t></a:t>
          </a:r>
          <a:r>
            <a:rPr lang="it-IT" sz="1600" b="1" kern="1200" dirty="0">
              <a:solidFill>
                <a:schemeClr val="tx1"/>
              </a:solidFill>
              <a:effectLst/>
              <a:highlight>
                <a:srgbClr val="FFFF99"/>
              </a:highlight>
            </a:rPr>
            <a:t> </a:t>
          </a:r>
          <a:r>
            <a:rPr lang="it-IT" sz="1600" b="1" i="1" kern="1200" dirty="0">
              <a:solidFill>
                <a:schemeClr val="tx1"/>
              </a:solidFill>
              <a:effectLst/>
              <a:highlight>
                <a:srgbClr val="FFFF99"/>
              </a:highlight>
            </a:rPr>
            <a:t>Elaborazione scheda segnalazione indicatori di fragilità sociale</a:t>
          </a:r>
          <a:r>
            <a:rPr lang="it-IT" sz="1600" b="1" kern="1200" dirty="0">
              <a:solidFill>
                <a:schemeClr val="tx1"/>
              </a:solidFill>
              <a:effectLst/>
              <a:highlight>
                <a:srgbClr val="FFFF99"/>
              </a:highlight>
            </a:rPr>
            <a:t> </a:t>
          </a:r>
          <a:r>
            <a:rPr lang="it-IT" sz="1600" b="1" i="1" kern="1200" dirty="0">
              <a:solidFill>
                <a:schemeClr val="tx1"/>
              </a:solidFill>
              <a:effectLst/>
              <a:highlight>
                <a:srgbClr val="FFFF99"/>
              </a:highlight>
            </a:rPr>
            <a:t>(immagine 1)</a:t>
          </a:r>
          <a:endParaRPr lang="it-IT" sz="1600" i="1" kern="1200" dirty="0">
            <a:solidFill>
              <a:schemeClr val="tx1"/>
            </a:solidFill>
            <a:effectLst/>
            <a:highlight>
              <a:srgbClr val="FFFF99"/>
            </a:highlight>
          </a:endParaRPr>
        </a:p>
      </dsp:txBody>
      <dsp:txXfrm>
        <a:off x="3494996" y="0"/>
        <a:ext cx="4356200" cy="2168183"/>
      </dsp:txXfrm>
    </dsp:sp>
    <dsp:sp modelId="{A7EFC450-1DD3-45F4-AF7F-3817D1A9C866}">
      <dsp:nvSpPr>
        <dsp:cNvPr id="0" name=""/>
        <dsp:cNvSpPr/>
      </dsp:nvSpPr>
      <dsp:spPr>
        <a:xfrm>
          <a:off x="8040870" y="0"/>
          <a:ext cx="3783962" cy="2150963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</a:rPr>
            <a:t>Necessità di uniformare i percorsi di raccolta e valutazione dei bisogni, anche con i mezzi informatici.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b="1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i="1" kern="1200" dirty="0">
              <a:solidFill>
                <a:schemeClr val="tx1"/>
              </a:solidFill>
              <a:highlight>
                <a:srgbClr val="FFFF99"/>
              </a:highlight>
              <a:sym typeface="Wingdings" panose="05000000000000000000" pitchFamily="2" charset="2"/>
            </a:rPr>
            <a:t></a:t>
          </a:r>
          <a:r>
            <a:rPr lang="it-IT" sz="1600" b="1" i="1" kern="1200" dirty="0">
              <a:solidFill>
                <a:schemeClr val="tx1"/>
              </a:solidFill>
              <a:highlight>
                <a:srgbClr val="FFFF99"/>
              </a:highlight>
            </a:rPr>
            <a:t> Elaborazione della scheda di «triage sociale» (immagine 2)</a:t>
          </a:r>
          <a:endParaRPr lang="it-IT" sz="1600" i="1" kern="1200" dirty="0">
            <a:solidFill>
              <a:schemeClr val="tx1"/>
            </a:solidFill>
            <a:highlight>
              <a:srgbClr val="FFFF99"/>
            </a:highlight>
          </a:endParaRPr>
        </a:p>
      </dsp:txBody>
      <dsp:txXfrm>
        <a:off x="8040870" y="0"/>
        <a:ext cx="3783962" cy="21509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A7B28-69EA-44DD-AA93-EF2800545C2F}">
      <dsp:nvSpPr>
        <dsp:cNvPr id="0" name=""/>
        <dsp:cNvSpPr/>
      </dsp:nvSpPr>
      <dsp:spPr>
        <a:xfrm>
          <a:off x="0" y="0"/>
          <a:ext cx="1543792" cy="154379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E302A-4659-48A7-99DA-EDC90B7A5D05}">
      <dsp:nvSpPr>
        <dsp:cNvPr id="0" name=""/>
        <dsp:cNvSpPr/>
      </dsp:nvSpPr>
      <dsp:spPr>
        <a:xfrm>
          <a:off x="771895" y="0"/>
          <a:ext cx="11115303" cy="15437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/>
            <a:t>CREAZIONE DELLA CARTELLA SOCIALE TRA 2022/2023: STRUMENTO DI LAVORO </a:t>
          </a:r>
          <a:r>
            <a:rPr lang="it-IT" sz="1600" b="1" u="sng" kern="1200"/>
            <a:t>ANCORA OGGI  CARTACEO </a:t>
          </a:r>
          <a:endParaRPr lang="it-IT" sz="1600" kern="1200"/>
        </a:p>
      </dsp:txBody>
      <dsp:txXfrm>
        <a:off x="771895" y="0"/>
        <a:ext cx="11115303" cy="463138"/>
      </dsp:txXfrm>
    </dsp:sp>
    <dsp:sp modelId="{B8BC5E08-C601-4066-B5F6-9AB8334CD231}">
      <dsp:nvSpPr>
        <dsp:cNvPr id="0" name=""/>
        <dsp:cNvSpPr/>
      </dsp:nvSpPr>
      <dsp:spPr>
        <a:xfrm>
          <a:off x="270164" y="463138"/>
          <a:ext cx="1003463" cy="10034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D7718-28DD-4DF2-A4BD-D69805536275}">
      <dsp:nvSpPr>
        <dsp:cNvPr id="0" name=""/>
        <dsp:cNvSpPr/>
      </dsp:nvSpPr>
      <dsp:spPr>
        <a:xfrm>
          <a:off x="771895" y="463138"/>
          <a:ext cx="11115303" cy="10034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DIFFUSO DAL CROAS ALLE DIREZIONI SOCIOSANITARIE DELLE ASST. </a:t>
          </a:r>
          <a:r>
            <a:rPr lang="it-IT" sz="1600" b="1" kern="1200" dirty="0">
              <a:highlight>
                <a:srgbClr val="99FF99"/>
              </a:highlight>
            </a:rPr>
            <a:t>14 ASST </a:t>
          </a:r>
          <a:r>
            <a:rPr lang="it-IT" sz="1600" b="1" kern="1200" dirty="0"/>
            <a:t>HANNO ATTIVATO UNA CONVENZIONE CON IL CROAS IN SPERIMENTAZIONE E UTILIZZANO LO STRUMENTO </a:t>
          </a:r>
          <a:endParaRPr lang="it-IT" sz="1600" kern="1200" dirty="0"/>
        </a:p>
      </dsp:txBody>
      <dsp:txXfrm>
        <a:off x="771895" y="463138"/>
        <a:ext cx="11115303" cy="463137"/>
      </dsp:txXfrm>
    </dsp:sp>
    <dsp:sp modelId="{64A9D088-BFBB-4698-A625-82523166853A}">
      <dsp:nvSpPr>
        <dsp:cNvPr id="0" name=""/>
        <dsp:cNvSpPr/>
      </dsp:nvSpPr>
      <dsp:spPr>
        <a:xfrm>
          <a:off x="540327" y="926275"/>
          <a:ext cx="463137" cy="4631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7D8FA-1ECF-416C-970E-1157E6C02F80}">
      <dsp:nvSpPr>
        <dsp:cNvPr id="0" name=""/>
        <dsp:cNvSpPr/>
      </dsp:nvSpPr>
      <dsp:spPr>
        <a:xfrm>
          <a:off x="771895" y="926275"/>
          <a:ext cx="11115303" cy="4631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IN ALTRE ASST SONO IN USO DIFFERENTI STRUMENTI DI LAVORO CARTACEI O DIGITALI.</a:t>
          </a:r>
          <a:endParaRPr lang="it-IT" sz="1600" kern="1200" dirty="0"/>
        </a:p>
      </dsp:txBody>
      <dsp:txXfrm>
        <a:off x="771895" y="926275"/>
        <a:ext cx="11115303" cy="4631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F69F1-3C11-45FF-960C-25B733580710}">
      <dsp:nvSpPr>
        <dsp:cNvPr id="0" name=""/>
        <dsp:cNvSpPr/>
      </dsp:nvSpPr>
      <dsp:spPr>
        <a:xfrm>
          <a:off x="0" y="154579"/>
          <a:ext cx="1521494" cy="1180817"/>
        </a:xfrm>
        <a:prstGeom prst="upArrow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7A1B9-5E9D-46A5-8B75-D01DD24C5586}">
      <dsp:nvSpPr>
        <dsp:cNvPr id="0" name=""/>
        <dsp:cNvSpPr/>
      </dsp:nvSpPr>
      <dsp:spPr>
        <a:xfrm>
          <a:off x="1310873" y="23742"/>
          <a:ext cx="8726161" cy="1876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i="0" kern="1200" dirty="0">
            <a:solidFill>
              <a:schemeClr val="tx1"/>
            </a:solidFill>
            <a:highlight>
              <a:srgbClr val="C0C0C0"/>
            </a:highlight>
          </a:endParaRPr>
        </a:p>
      </dsp:txBody>
      <dsp:txXfrm>
        <a:off x="1310873" y="23742"/>
        <a:ext cx="8726161" cy="1876874"/>
      </dsp:txXfrm>
    </dsp:sp>
    <dsp:sp modelId="{DC8B4930-964E-4C09-9B06-054C7D2673A4}">
      <dsp:nvSpPr>
        <dsp:cNvPr id="0" name=""/>
        <dsp:cNvSpPr/>
      </dsp:nvSpPr>
      <dsp:spPr>
        <a:xfrm>
          <a:off x="394734" y="2036499"/>
          <a:ext cx="1774097" cy="1276068"/>
        </a:xfrm>
        <a:prstGeom prst="downArrow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DAC25-A426-459B-B136-38B941D62A07}">
      <dsp:nvSpPr>
        <dsp:cNvPr id="0" name=""/>
        <dsp:cNvSpPr/>
      </dsp:nvSpPr>
      <dsp:spPr>
        <a:xfrm>
          <a:off x="1845409" y="1795781"/>
          <a:ext cx="8467320" cy="1876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 dirty="0">
            <a:solidFill>
              <a:schemeClr val="tx1"/>
            </a:solidFill>
            <a:highlight>
              <a:srgbClr val="C0C0C0"/>
            </a:highlight>
          </a:endParaRPr>
        </a:p>
      </dsp:txBody>
      <dsp:txXfrm>
        <a:off x="1845409" y="1795781"/>
        <a:ext cx="8467320" cy="18768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55C0D-481B-4DCF-8FAC-6A3DBE7A06AE}">
      <dsp:nvSpPr>
        <dsp:cNvPr id="0" name=""/>
        <dsp:cNvSpPr/>
      </dsp:nvSpPr>
      <dsp:spPr>
        <a:xfrm rot="5400000">
          <a:off x="6267582" y="-2627627"/>
          <a:ext cx="962112" cy="6351660"/>
        </a:xfrm>
        <a:prstGeom prst="round2SameRect">
          <a:avLst/>
        </a:prstGeom>
        <a:gradFill flip="none" rotWithShape="0">
          <a:gsLst>
            <a:gs pos="0">
              <a:srgbClr val="FF5050">
                <a:tint val="66000"/>
                <a:satMod val="160000"/>
              </a:srgbClr>
            </a:gs>
            <a:gs pos="50000">
              <a:srgbClr val="FF5050">
                <a:tint val="44500"/>
                <a:satMod val="160000"/>
              </a:srgbClr>
            </a:gs>
            <a:gs pos="100000">
              <a:srgbClr val="FF5050">
                <a:tint val="23500"/>
                <a:satMod val="160000"/>
              </a:srgbClr>
            </a:gs>
          </a:gsLst>
          <a:lin ang="13500000" scaled="1"/>
          <a:tileRect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 dirty="0"/>
            <a:t>SOGGETTIVITÀ NELL’USO DELLO STRUMENTO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 dirty="0"/>
            <a:t>FORMATO CARTACEO E NON DIGITALE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 dirty="0"/>
            <a:t>NON INTEGRATO CON GLI STRUMENTI SANITARI</a:t>
          </a:r>
        </a:p>
      </dsp:txBody>
      <dsp:txXfrm rot="-5400000">
        <a:off x="3572808" y="114113"/>
        <a:ext cx="6304694" cy="868180"/>
      </dsp:txXfrm>
    </dsp:sp>
    <dsp:sp modelId="{685FD921-41A8-4CF4-90E8-713BDA8441FF}">
      <dsp:nvSpPr>
        <dsp:cNvPr id="0" name=""/>
        <dsp:cNvSpPr/>
      </dsp:nvSpPr>
      <dsp:spPr>
        <a:xfrm>
          <a:off x="0" y="0"/>
          <a:ext cx="3572808" cy="120264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u="sng" kern="1200" dirty="0">
              <a:solidFill>
                <a:schemeClr val="tx1"/>
              </a:solidFill>
            </a:rPr>
            <a:t>CRITICITÀ</a:t>
          </a:r>
        </a:p>
      </dsp:txBody>
      <dsp:txXfrm>
        <a:off x="58708" y="58708"/>
        <a:ext cx="3455392" cy="1085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666155-47D0-4280-9EDA-8077FC0E7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A579A48-2841-4A43-BAC7-C668DADF7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489AA0-C544-4BE7-A02E-7C039FF00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AC6E-A353-450C-88CB-64962CA0BF2F}" type="datetimeFigureOut">
              <a:rPr lang="it-IT" smtClean="0"/>
              <a:pPr/>
              <a:t>07/05/2025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62FEBD-4EA2-49F5-9427-776EF3B2D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BF1422-B3C4-4FDE-BAD6-1F2D67A5B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A7B-2842-4A68-B7E2-21524E04A2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28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676E73-67B6-4C7B-A616-D687FDA56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9444669-55F9-45FC-A2C4-D11549B8D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B05D9B-687F-4A64-9BB9-561C43274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AC6E-A353-450C-88CB-64962CA0BF2F}" type="datetimeFigureOut">
              <a:rPr lang="it-IT" smtClean="0"/>
              <a:pPr/>
              <a:t>07/05/2025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1E63AB-5EC5-4232-BD2F-21562008A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3FD9CF-62D5-40E3-AA00-9962769F9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A7B-2842-4A68-B7E2-21524E04A2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188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7740942-C317-4D71-91C3-3565600D8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9AEB6B5-A5C9-47D6-B633-4BB0E9B35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98B59D-4ADA-4B8C-A7B6-4152C562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AC6E-A353-450C-88CB-64962CA0BF2F}" type="datetimeFigureOut">
              <a:rPr lang="it-IT" smtClean="0"/>
              <a:pPr/>
              <a:t>07/05/2025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FFF11E-C553-4021-94A8-38C591A97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1372CB-28C0-43E9-831E-1CEF04DD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A7B-2842-4A68-B7E2-21524E04A2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55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F03DE-6211-43C3-A943-C47CF34AC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CEFFE9-262D-4F7A-B11B-93A5F9601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D3B77D-6FFD-463F-A930-32CE65EE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AC6E-A353-450C-88CB-64962CA0BF2F}" type="datetimeFigureOut">
              <a:rPr lang="it-IT" smtClean="0"/>
              <a:pPr/>
              <a:t>07/05/2025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BA2D94-EFED-4A21-9367-5F5A08349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03E15F-C065-45B6-94E5-F8CDC661D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A7B-2842-4A68-B7E2-21524E04A2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408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C45A1D-E656-4197-872F-DFC3338CB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CB185F-33B2-4BE0-A6C6-AF80B7184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459CDB-DE5D-47CB-8FF0-395C7A8EB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AC6E-A353-450C-88CB-64962CA0BF2F}" type="datetimeFigureOut">
              <a:rPr lang="it-IT" smtClean="0"/>
              <a:pPr/>
              <a:t>07/05/2025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81938B-D7B3-415F-AF3F-DB1A4E50B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5EC4D4-7C72-4587-9A4F-ADE224C7E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A7B-2842-4A68-B7E2-21524E04A2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17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D9B5BB-5DBE-4E42-86DF-9AD954F13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F08572-4253-4B66-898F-2DA124064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1871C49-36F5-4BA8-BC6F-10B9D6D39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5161CC4-F249-49AF-B73D-C729B71C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AC6E-A353-450C-88CB-64962CA0BF2F}" type="datetimeFigureOut">
              <a:rPr lang="it-IT" smtClean="0"/>
              <a:pPr/>
              <a:t>07/05/2025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39727C4-942F-4518-93D4-A4815ABFC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C4A2926-841B-4189-8F44-2025D44B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A7B-2842-4A68-B7E2-21524E04A2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63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56EF5D-4C5C-4C6C-A360-96DE668F7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FE77AC-807C-40EC-9EC1-2A79A2C47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AE62B2B-EB6E-4D55-9D97-58F4E0334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538A505-BB38-4020-B18E-8AF2D373DE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9320E86-A967-481E-8EC8-3D34E90AB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9DABA01-F10B-43C0-9677-279B114D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AC6E-A353-450C-88CB-64962CA0BF2F}" type="datetimeFigureOut">
              <a:rPr lang="it-IT" smtClean="0"/>
              <a:pPr/>
              <a:t>07/05/2025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F7DA836-2B41-4753-8F5C-7CF20ABC4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7B5E02A-5803-461F-A40C-A93FD01E9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A7B-2842-4A68-B7E2-21524E04A2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311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7269B-DD69-4617-A3E1-2E7246620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D2721F9-BBCB-4789-AE3D-7FBF5DD8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AC6E-A353-450C-88CB-64962CA0BF2F}" type="datetimeFigureOut">
              <a:rPr lang="it-IT" smtClean="0"/>
              <a:pPr/>
              <a:t>07/05/2025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FE98C30-1BC5-4206-B6A7-909E8538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3D9D250-36FE-44E5-A97B-8462E6E8B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A7B-2842-4A68-B7E2-21524E04A2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52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E0FA250-F633-4286-B950-411DA30D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AC6E-A353-450C-88CB-64962CA0BF2F}" type="datetimeFigureOut">
              <a:rPr lang="it-IT" smtClean="0"/>
              <a:pPr/>
              <a:t>07/05/2025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2CDFD13-642D-439F-BBB0-62FC46B0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03F513F-AE47-4480-B8FD-09A40B13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A7B-2842-4A68-B7E2-21524E04A2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20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5BF7D8-3212-4773-983A-F78090946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6FEE8C-7526-435F-AE06-014920568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D54CD62-86D4-4961-9F2A-1CC2F2F53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9A5849-BEC6-40DA-96F0-2C3B0580B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AC6E-A353-450C-88CB-64962CA0BF2F}" type="datetimeFigureOut">
              <a:rPr lang="it-IT" smtClean="0"/>
              <a:pPr/>
              <a:t>07/05/2025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8C9A5C-AD25-49C5-A27E-0A10E996C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4D72562-27A6-4419-B065-2C952213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A7B-2842-4A68-B7E2-21524E04A2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003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9CD4AE-6C9F-4564-B33C-C84E54E46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B4F10D3-6E32-43D9-AE09-CD88AAC62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CFC4DF-DD57-4D10-9940-FB5D4380D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A948EFD-82E8-4BE1-B305-BABE41698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AC6E-A353-450C-88CB-64962CA0BF2F}" type="datetimeFigureOut">
              <a:rPr lang="it-IT" smtClean="0"/>
              <a:pPr/>
              <a:t>07/05/2025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7549BD-8B9D-4933-9E49-E46942A53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172B97-5525-4A07-94D2-790DE8BF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A7B-2842-4A68-B7E2-21524E04A2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7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5D0E803-4F90-4250-ABA6-5813EE95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41D014-2A3C-4D6D-AEE7-BEC0C3D0C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852D24-2D19-47EA-A2B5-E3BD018A32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4AC6E-A353-450C-88CB-64962CA0BF2F}" type="datetimeFigureOut">
              <a:rPr lang="it-IT" smtClean="0"/>
              <a:pPr/>
              <a:t>07/05/2025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BF4F61-D6A4-4503-B7F4-62E6CF9A7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F9BC34-7B5B-40A1-9C2F-CC4BE69FF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7A7B-2842-4A68-B7E2-21524E04A2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79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A538A533-6CF9-4678-AD97-FA5FCBCCD5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2177423"/>
              </p:ext>
            </p:extLst>
          </p:nvPr>
        </p:nvGraphicFramePr>
        <p:xfrm>
          <a:off x="-51875" y="2243215"/>
          <a:ext cx="6449416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B164928B-4C18-4F3C-BE3C-5BD3368880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2351528"/>
              </p:ext>
            </p:extLst>
          </p:nvPr>
        </p:nvGraphicFramePr>
        <p:xfrm>
          <a:off x="6947065" y="1920049"/>
          <a:ext cx="5007429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22E4BA30-DD23-409F-BEA4-6CE5D2B5CF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20" y="646331"/>
            <a:ext cx="2643101" cy="970012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01598D22-31B1-4E1F-B102-8B0663809A1E}"/>
              </a:ext>
            </a:extLst>
          </p:cNvPr>
          <p:cNvSpPr/>
          <p:nvPr/>
        </p:nvSpPr>
        <p:spPr>
          <a:xfrm>
            <a:off x="3196584" y="0"/>
            <a:ext cx="597445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sz="3600" b="1" dirty="0"/>
              <a:t>GRUPPO CASE DI COMUNITÀ </a:t>
            </a:r>
          </a:p>
        </p:txBody>
      </p:sp>
    </p:spTree>
    <p:extLst>
      <p:ext uri="{BB962C8B-B14F-4D97-AF65-F5344CB8AC3E}">
        <p14:creationId xmlns:p14="http://schemas.microsoft.com/office/powerpoint/2010/main" val="1094905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27E6C5BE-B2ED-412C-A856-210AE64046C7}"/>
              </a:ext>
            </a:extLst>
          </p:cNvPr>
          <p:cNvSpPr/>
          <p:nvPr/>
        </p:nvSpPr>
        <p:spPr>
          <a:xfrm>
            <a:off x="2907476" y="0"/>
            <a:ext cx="5999018" cy="54250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L’AS DELLA CDC ALL’INTERNO DEI PERCORSI DI C-DOM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97A1DFA-31ED-4C44-AAEA-BBD645F39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2506"/>
            <a:ext cx="8331373" cy="600079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C6C90C8-680F-4C75-969F-FA9F9B678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628" y="684882"/>
            <a:ext cx="8331372" cy="493575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57D210A-5E96-4A65-B612-E7FD41CA8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044" y="84784"/>
            <a:ext cx="6388924" cy="691624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8F7FD6F-3ED4-40FE-B96F-878914540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923" y="0"/>
            <a:ext cx="9436903" cy="698432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BDD7631-CFF8-4C46-8BAD-B618BD3FA8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328" y="506758"/>
            <a:ext cx="11436095" cy="529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8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5E23EDA9-7548-4EEF-B43A-2532F8E398C6}"/>
              </a:ext>
            </a:extLst>
          </p:cNvPr>
          <p:cNvSpPr/>
          <p:nvPr/>
        </p:nvSpPr>
        <p:spPr>
          <a:xfrm>
            <a:off x="44135" y="0"/>
            <a:ext cx="12036030" cy="4275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CREAZIONE, DIFFUSIONE E PROMOZIONE DI STRUMENTI DI LAVORO: CARTELLA SOCIALE E CONVENZIONI ASST</a:t>
            </a:r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621E1AF8-A439-4FB7-B77B-ACD1560126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9370847"/>
              </p:ext>
            </p:extLst>
          </p:nvPr>
        </p:nvGraphicFramePr>
        <p:xfrm>
          <a:off x="44135" y="746895"/>
          <a:ext cx="12036030" cy="2227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A2D75DE6-2294-43EF-9CF5-CCE31FA23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4963324"/>
              </p:ext>
            </p:extLst>
          </p:nvPr>
        </p:nvGraphicFramePr>
        <p:xfrm>
          <a:off x="44135" y="3716976"/>
          <a:ext cx="11887200" cy="1543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47796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AF1469A-B1A1-4B54-AC6F-C5D807471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140" y="74740"/>
            <a:ext cx="4259283" cy="539978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16A2F06-1B04-44B3-8B41-52A5B1126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55" y="74740"/>
            <a:ext cx="4108868" cy="538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4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930E5047-DD83-4757-8A02-91B5081237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517512"/>
              </p:ext>
            </p:extLst>
          </p:nvPr>
        </p:nvGraphicFramePr>
        <p:xfrm>
          <a:off x="359562" y="294715"/>
          <a:ext cx="10312730" cy="3910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67D24DC3-6E5B-4905-AF0D-6520DD9350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4030527"/>
              </p:ext>
            </p:extLst>
          </p:nvPr>
        </p:nvGraphicFramePr>
        <p:xfrm>
          <a:off x="228934" y="4204871"/>
          <a:ext cx="9924469" cy="1203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CEEBD5FD-5D88-4959-89D3-815EE88CDD32}"/>
              </a:ext>
            </a:extLst>
          </p:cNvPr>
          <p:cNvSpPr/>
          <p:nvPr/>
        </p:nvSpPr>
        <p:spPr>
          <a:xfrm>
            <a:off x="2018805" y="449300"/>
            <a:ext cx="981363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it-IT" b="1" dirty="0"/>
              <a:t>AVVIATA NEL 2023 UNA COLLABORAZIONE CON IL CENTRO DI RICERCA RSW RELATIONAL SOCIAL WORK DELL’UNIVERSITÀ CATTOLICA DI MILANO PER: «LA RILEVAZIONE DELLA PERCEZIONE DEGLI OPERATORI RIGUARDO ALL’UTILIZZO NELLE CASE DI COMUNITÀ DEGLI STRUMENTI DI VALUTAZIONE SOCIALE PROPOSTI DA CROAS LOMBARDIA»</a:t>
            </a: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D0FBFC3-E20E-4C27-8F44-1A52B5BEDDBA}"/>
              </a:ext>
            </a:extLst>
          </p:cNvPr>
          <p:cNvSpPr/>
          <p:nvPr/>
        </p:nvSpPr>
        <p:spPr>
          <a:xfrm>
            <a:off x="2778170" y="2473911"/>
            <a:ext cx="89150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it-IT" b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it-IT" b="1" dirty="0">
                <a:solidFill>
                  <a:schemeClr val="tx1"/>
                </a:solidFill>
              </a:rPr>
              <a:t> RILEVAZIONE GENNAIO 2024, ESITO COMPLESSIVAMENTE SODDISFACENTE RISPETTO L’USO DELLO STRUMENTO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59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A094298-3123-425D-99CB-4B31C134DA18}"/>
              </a:ext>
            </a:extLst>
          </p:cNvPr>
          <p:cNvSpPr txBox="1"/>
          <p:nvPr/>
        </p:nvSpPr>
        <p:spPr>
          <a:xfrm>
            <a:off x="973777" y="187593"/>
            <a:ext cx="7134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sng" dirty="0"/>
              <a:t>CRITICITÀ STRUMENTI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F47BFBAA-74DE-4BCC-A6C2-08BC190DD39C}"/>
              </a:ext>
            </a:extLst>
          </p:cNvPr>
          <p:cNvCxnSpPr>
            <a:cxnSpLocks/>
          </p:cNvCxnSpPr>
          <p:nvPr/>
        </p:nvCxnSpPr>
        <p:spPr>
          <a:xfrm>
            <a:off x="0" y="1428585"/>
            <a:ext cx="546265" cy="0"/>
          </a:xfrm>
          <a:prstGeom prst="straightConnector1">
            <a:avLst/>
          </a:prstGeom>
          <a:ln w="76200">
            <a:solidFill>
              <a:schemeClr val="accent4">
                <a:lumMod val="20000"/>
                <a:lumOff val="80000"/>
              </a:schemeClr>
            </a:solidFill>
            <a:tailEnd type="triangle"/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9328BA6-40F9-454D-BFFB-55A3A11C18D5}"/>
              </a:ext>
            </a:extLst>
          </p:cNvPr>
          <p:cNvSpPr txBox="1"/>
          <p:nvPr/>
        </p:nvSpPr>
        <p:spPr>
          <a:xfrm>
            <a:off x="636517" y="1105420"/>
            <a:ext cx="11357561" cy="646331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È LASCIATA LA GESTIONE ALLE SINGOLE ASST </a:t>
            </a:r>
            <a:r>
              <a:rPr lang="it-IT" b="1" dirty="0">
                <a:sym typeface="Wingdings" panose="05000000000000000000" pitchFamily="2" charset="2"/>
              </a:rPr>
              <a:t> </a:t>
            </a:r>
            <a:r>
              <a:rPr lang="it-IT" b="1" dirty="0">
                <a:solidFill>
                  <a:srgbClr val="C00000"/>
                </a:solidFill>
              </a:rPr>
              <a:t>NON ACCESSIBILE A TUTTI GLI ASSISTENTI SOCIALI</a:t>
            </a:r>
            <a:r>
              <a:rPr lang="it-IT" b="1" dirty="0"/>
              <a:t>:  AS NON VENGONO ABILITATI (NECESSITA’ DI ATTIVAZIONE PROFILO CON CARTA SISS O CON FIRMA DA REMOTO)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BAEA422-5FF6-4B47-99FA-D2168560B0D6}"/>
              </a:ext>
            </a:extLst>
          </p:cNvPr>
          <p:cNvSpPr txBox="1"/>
          <p:nvPr/>
        </p:nvSpPr>
        <p:spPr>
          <a:xfrm>
            <a:off x="629393" y="2090134"/>
            <a:ext cx="11357560" cy="369332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IN ALCUNE REALTA’ L’AS PUÒ OPERARE </a:t>
            </a:r>
            <a:r>
              <a:rPr lang="it-IT" b="1" dirty="0">
                <a:solidFill>
                  <a:srgbClr val="C00000"/>
                </a:solidFill>
              </a:rPr>
              <a:t>SOLO</a:t>
            </a:r>
            <a:r>
              <a:rPr lang="it-IT" b="1" dirty="0"/>
              <a:t> TRAMITE IL PROFILO DI COLLEGHI </a:t>
            </a:r>
            <a:r>
              <a:rPr lang="it-IT" b="1" dirty="0">
                <a:solidFill>
                  <a:srgbClr val="C00000"/>
                </a:solidFill>
              </a:rPr>
              <a:t>DI ALTRE PROFESSIONI!!!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868AC5B-769C-425F-8AA8-C519F5121224}"/>
              </a:ext>
            </a:extLst>
          </p:cNvPr>
          <p:cNvSpPr txBox="1"/>
          <p:nvPr/>
        </p:nvSpPr>
        <p:spPr>
          <a:xfrm>
            <a:off x="629393" y="2797849"/>
            <a:ext cx="11357560" cy="923330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QUANDO È  ABILITATA NON HA ACCESSO A TUTTE LE FUNZIONI. MA SOLO AL DIARIO </a:t>
            </a:r>
          </a:p>
          <a:p>
            <a:pPr algn="just"/>
            <a:r>
              <a:rPr lang="it-IT" b="1" u="sng" dirty="0">
                <a:sym typeface="Wingdings" panose="05000000000000000000" pitchFamily="2" charset="2"/>
              </a:rPr>
              <a:t>N.B. IL DIARIO CONSISTE IN UN «FOGLIO DI ATTIVITA’» CHE PER ESSERE VISUALIZZATO NECESSITA DI UNO SPECIFICO FILTRO. ALTRIMENTI </a:t>
            </a:r>
            <a:r>
              <a:rPr lang="it-IT" b="1" u="sng" dirty="0">
                <a:solidFill>
                  <a:srgbClr val="C00000"/>
                </a:solidFill>
                <a:sym typeface="Wingdings" panose="05000000000000000000" pitchFamily="2" charset="2"/>
              </a:rPr>
              <a:t>NON COMPARE TRA LE «NOTE» DI COMUNE UTILIZZO.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3B71B66-1E37-4FF6-AC68-AF489D28DC55}"/>
              </a:ext>
            </a:extLst>
          </p:cNvPr>
          <p:cNvSpPr txBox="1"/>
          <p:nvPr/>
        </p:nvSpPr>
        <p:spPr>
          <a:xfrm>
            <a:off x="629393" y="4059562"/>
            <a:ext cx="11364684" cy="923330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it-IT" b="1" u="sng" dirty="0"/>
              <a:t>IN SGDT </a:t>
            </a:r>
            <a:r>
              <a:rPr lang="it-IT" b="1" u="sng" dirty="0">
                <a:solidFill>
                  <a:srgbClr val="C00000"/>
                </a:solidFill>
              </a:rPr>
              <a:t>NON SONO PRESENTI STRUMENTI DI LAVORO SOCIALE. </a:t>
            </a:r>
            <a:r>
              <a:rPr lang="it-IT" b="1" dirty="0"/>
              <a:t>STANTE LE DIVERSE INTERLOCUZIONI TRA IL CROAS E REGIONE LOMBARDIA NON è STATA INSERITA LA CARTELLA SOCIALE COME STRUMENTO DI LAVORO DIGITALE, DIVERSAMENTE DA QUANTO AVVENUTO PER I PROFESSIONISTI SANITARI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05FFFE04-2F6B-4ED6-AE2E-293570454106}"/>
              </a:ext>
            </a:extLst>
          </p:cNvPr>
          <p:cNvCxnSpPr>
            <a:cxnSpLocks/>
          </p:cNvCxnSpPr>
          <p:nvPr/>
        </p:nvCxnSpPr>
        <p:spPr>
          <a:xfrm>
            <a:off x="-1" y="2274800"/>
            <a:ext cx="546265" cy="0"/>
          </a:xfrm>
          <a:prstGeom prst="straightConnector1">
            <a:avLst/>
          </a:prstGeom>
          <a:ln w="76200">
            <a:solidFill>
              <a:schemeClr val="accent4">
                <a:lumMod val="20000"/>
                <a:lumOff val="80000"/>
              </a:schemeClr>
            </a:solidFill>
            <a:tailEnd type="triangle"/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67412FA3-8B9F-48D6-BD0E-3A11432CBF7A}"/>
              </a:ext>
            </a:extLst>
          </p:cNvPr>
          <p:cNvCxnSpPr>
            <a:cxnSpLocks/>
          </p:cNvCxnSpPr>
          <p:nvPr/>
        </p:nvCxnSpPr>
        <p:spPr>
          <a:xfrm>
            <a:off x="-19100" y="3281314"/>
            <a:ext cx="546265" cy="0"/>
          </a:xfrm>
          <a:prstGeom prst="straightConnector1">
            <a:avLst/>
          </a:prstGeom>
          <a:ln w="76200">
            <a:solidFill>
              <a:schemeClr val="accent4">
                <a:lumMod val="20000"/>
                <a:lumOff val="80000"/>
              </a:schemeClr>
            </a:solidFill>
            <a:tailEnd type="triangle"/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CD086C6F-0D20-4B95-8B06-7F04922947FE}"/>
              </a:ext>
            </a:extLst>
          </p:cNvPr>
          <p:cNvCxnSpPr>
            <a:cxnSpLocks/>
          </p:cNvCxnSpPr>
          <p:nvPr/>
        </p:nvCxnSpPr>
        <p:spPr>
          <a:xfrm>
            <a:off x="-2" y="4526632"/>
            <a:ext cx="546265" cy="0"/>
          </a:xfrm>
          <a:prstGeom prst="straightConnector1">
            <a:avLst/>
          </a:prstGeom>
          <a:ln w="76200">
            <a:solidFill>
              <a:schemeClr val="accent4">
                <a:lumMod val="20000"/>
                <a:lumOff val="80000"/>
              </a:schemeClr>
            </a:solidFill>
            <a:tailEnd type="triangle"/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e 22">
            <a:extLst>
              <a:ext uri="{FF2B5EF4-FFF2-40B4-BE49-F238E27FC236}">
                <a16:creationId xmlns:a16="http://schemas.microsoft.com/office/drawing/2014/main" id="{63080E46-0A76-4B22-9A39-C478CD98CAB2}"/>
              </a:ext>
            </a:extLst>
          </p:cNvPr>
          <p:cNvSpPr/>
          <p:nvPr/>
        </p:nvSpPr>
        <p:spPr>
          <a:xfrm>
            <a:off x="6730404" y="62721"/>
            <a:ext cx="2755074" cy="830997"/>
          </a:xfrm>
          <a:prstGeom prst="ellipse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sz="2800" b="1" dirty="0">
                <a:ln w="0"/>
                <a:solidFill>
                  <a:schemeClr val="tx1"/>
                </a:solidFill>
              </a:rPr>
              <a:t>SGDT</a:t>
            </a:r>
            <a:endParaRPr lang="it-IT" sz="2800" b="1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54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4F414FA-B597-4725-9F99-A674F8A9CA3A}"/>
              </a:ext>
            </a:extLst>
          </p:cNvPr>
          <p:cNvSpPr/>
          <p:nvPr/>
        </p:nvSpPr>
        <p:spPr>
          <a:xfrm>
            <a:off x="3241749" y="-1"/>
            <a:ext cx="5731770" cy="7749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INTERLOCUZIONI CON REGIONE LOMBARDIA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4A93EE7-123C-40EE-8A59-D24415C231F2}"/>
              </a:ext>
            </a:extLst>
          </p:cNvPr>
          <p:cNvSpPr txBox="1"/>
          <p:nvPr/>
        </p:nvSpPr>
        <p:spPr>
          <a:xfrm>
            <a:off x="272919" y="1969339"/>
            <a:ext cx="4689653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DIGITALIZZAZIONE CARTELLA SOCIALE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69134AD-FAF9-47A3-BE70-7BBE578343E4}"/>
              </a:ext>
            </a:extLst>
          </p:cNvPr>
          <p:cNvSpPr/>
          <p:nvPr/>
        </p:nvSpPr>
        <p:spPr>
          <a:xfrm>
            <a:off x="6865038" y="1969339"/>
            <a:ext cx="4809507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CARTELLA SOCIALE INFORMATIZZATA </a:t>
            </a:r>
          </a:p>
        </p:txBody>
      </p:sp>
    </p:spTree>
    <p:extLst>
      <p:ext uri="{BB962C8B-B14F-4D97-AF65-F5344CB8AC3E}">
        <p14:creationId xmlns:p14="http://schemas.microsoft.com/office/powerpoint/2010/main" val="3566116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367141AA-56B3-4CBE-8A32-1F3E9D33A15F}"/>
              </a:ext>
            </a:extLst>
          </p:cNvPr>
          <p:cNvSpPr/>
          <p:nvPr/>
        </p:nvSpPr>
        <p:spPr>
          <a:xfrm>
            <a:off x="110836" y="580071"/>
            <a:ext cx="11970327" cy="70788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Montserrat-Medium"/>
              </a:rPr>
              <a:t>IL LAVORO DEL GRUPPO TEMATICO PORTA ALLA LUCE DIVERSI ASPETTI, ALCUNI POSITIVI ED ALTRI CHE POSSONO PRESENTARE DELLE CRITICITÀ.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D0DF08E-8F19-42D4-A918-6744F9F2F6F4}"/>
              </a:ext>
            </a:extLst>
          </p:cNvPr>
          <p:cNvSpPr/>
          <p:nvPr/>
        </p:nvSpPr>
        <p:spPr>
          <a:xfrm>
            <a:off x="3513396" y="2818"/>
            <a:ext cx="5553112" cy="50782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CONCLUSIONI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EFAD41E-80E5-4C04-AF76-FB746D30B707}"/>
              </a:ext>
            </a:extLst>
          </p:cNvPr>
          <p:cNvSpPr/>
          <p:nvPr/>
        </p:nvSpPr>
        <p:spPr>
          <a:xfrm>
            <a:off x="6788740" y="1287957"/>
            <a:ext cx="5292423" cy="3416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b="1" dirty="0">
                <a:latin typeface="Montserrat-Medium"/>
              </a:rPr>
              <a:t>TUTTAVIA È NOTEVOLE:</a:t>
            </a:r>
          </a:p>
          <a:p>
            <a:pPr algn="just"/>
            <a:endParaRPr lang="it-IT" b="1" dirty="0">
              <a:latin typeface="Montserrat-Medium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latin typeface="Montserrat-Medium"/>
              </a:rPr>
              <a:t>L’INGAGGIO DELLA FIGURA PROFESSIONALE DELL’ASSISTENTE SOCIALE NELLA NUOVA SANITÀ TERRITORIALE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latin typeface="Montserrat-Medium"/>
              </a:rPr>
              <a:t>LA VALORIZZAZIONE DEI COMPITI E DELLE ATTIVITÀ CHE SONO CENTRALI NEL PROCESSO DI AIUTO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latin typeface="Montserrat-Medium"/>
              </a:rPr>
              <a:t>LO «SFORZO» DI INTEGRAZIONE MULTIDISCIPLINARE CHE GLI OPERATORI E LE ORGANIZZAZIONI STANNO PERSEGUENDO, SU TUTTO IL TERRITORIO REGIONALE.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F7875EB-31F4-45A1-AF02-FAEEE58E56BB}"/>
              </a:ext>
            </a:extLst>
          </p:cNvPr>
          <p:cNvSpPr/>
          <p:nvPr/>
        </p:nvSpPr>
        <p:spPr>
          <a:xfrm>
            <a:off x="110836" y="1280855"/>
            <a:ext cx="5062860" cy="351185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chemeClr val="dk1"/>
                </a:solidFill>
                <a:latin typeface="Montserrat-Medium"/>
              </a:rPr>
              <a:t>RISULTA ANCORA DIFFICOLTOSO IMMAGINARE UNA LINEA CHIARA E COMUNE CHE TRATTEGGI LA SPECIFICITÀ DELLA “ASSISTENTE SOCIALE DI CASA DI COMUNITÀ” PER:</a:t>
            </a:r>
          </a:p>
          <a:p>
            <a:pPr algn="just"/>
            <a:endParaRPr lang="it-IT" b="1" dirty="0">
              <a:solidFill>
                <a:schemeClr val="dk1"/>
              </a:solidFill>
              <a:latin typeface="Montserrat-Medium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dk1"/>
                </a:solidFill>
                <a:latin typeface="Montserrat-Medium"/>
              </a:rPr>
              <a:t>LA SOGGETTIVITÀ DI </a:t>
            </a:r>
            <a:r>
              <a:rPr lang="it-IT" b="1" dirty="0">
                <a:latin typeface="Montserrat-Medium"/>
              </a:rPr>
              <a:t>OGNI</a:t>
            </a:r>
            <a:r>
              <a:rPr lang="it-IT" b="1" dirty="0">
                <a:solidFill>
                  <a:schemeClr val="dk1"/>
                </a:solidFill>
                <a:latin typeface="Montserrat-Medium"/>
              </a:rPr>
              <a:t> ORGANIZZAZIONE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dk1"/>
                </a:solidFill>
                <a:latin typeface="Montserrat-Medium"/>
              </a:rPr>
              <a:t>LA DIVERSITÀ DEI TERRITORI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dk1"/>
                </a:solidFill>
                <a:latin typeface="Montserrat-Medium"/>
              </a:rPr>
              <a:t>LA FATICA A DEFINIRE PROTOCOLLI E PERCORSI DENTRO A SERVIZI ANCORA NASCENTI ED IN COSTANTE CAMBIAMENTO.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755AFD-4714-4F75-895E-FA53A770920C}"/>
              </a:ext>
            </a:extLst>
          </p:cNvPr>
          <p:cNvSpPr txBox="1"/>
          <p:nvPr/>
        </p:nvSpPr>
        <p:spPr>
          <a:xfrm>
            <a:off x="7400042" y="4968153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FF99"/>
                </a:highlight>
              </a:rPr>
              <a:t>«NON SOLO CONTENITORI VUOTI»</a:t>
            </a:r>
          </a:p>
        </p:txBody>
      </p:sp>
    </p:spTree>
    <p:extLst>
      <p:ext uri="{BB962C8B-B14F-4D97-AF65-F5344CB8AC3E}">
        <p14:creationId xmlns:p14="http://schemas.microsoft.com/office/powerpoint/2010/main" val="2285480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69134AD-FAF9-47A3-BE70-7BBE578343E4}"/>
              </a:ext>
            </a:extLst>
          </p:cNvPr>
          <p:cNvSpPr/>
          <p:nvPr/>
        </p:nvSpPr>
        <p:spPr>
          <a:xfrm>
            <a:off x="3691246" y="2562375"/>
            <a:ext cx="480950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285480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1ED3BEF5-EC65-4042-8C25-42209A319005}"/>
              </a:ext>
            </a:extLst>
          </p:cNvPr>
          <p:cNvSpPr/>
          <p:nvPr/>
        </p:nvSpPr>
        <p:spPr>
          <a:xfrm>
            <a:off x="2885490" y="579030"/>
            <a:ext cx="5735996" cy="7481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CENSIMENTO E MONITORAGGIO DELLA PRESENZA E DEL RUOLO DELL’AS NELLE CDC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096C9C5-38B8-4153-A31F-A83C8BED3C35}"/>
              </a:ext>
            </a:extLst>
          </p:cNvPr>
          <p:cNvSpPr/>
          <p:nvPr/>
        </p:nvSpPr>
        <p:spPr>
          <a:xfrm>
            <a:off x="2885490" y="3628345"/>
            <a:ext cx="5735996" cy="7481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CREAZIONE, DIFFUSIONE E PROMOZIONE DI STRUMENTI DI LAVORO: CARTELLA SOCIALE E CONVENZIONI CON ASST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24664EA-3E5E-4602-879B-C59B01550EC9}"/>
              </a:ext>
            </a:extLst>
          </p:cNvPr>
          <p:cNvSpPr/>
          <p:nvPr/>
        </p:nvSpPr>
        <p:spPr>
          <a:xfrm>
            <a:off x="2885490" y="2632550"/>
            <a:ext cx="5735996" cy="7481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L’AS DELLA CDC ALL’INTERNO DEI PERCORSI DI C-DOM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C1AB7FF-B062-4995-94B7-D71E65AF99CA}"/>
              </a:ext>
            </a:extLst>
          </p:cNvPr>
          <p:cNvSpPr txBox="1"/>
          <p:nvPr/>
        </p:nvSpPr>
        <p:spPr>
          <a:xfrm>
            <a:off x="139831" y="-5745"/>
            <a:ext cx="6196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SINTESI</a:t>
            </a: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 DEL GRUPPO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F2C9605-8A34-4693-B595-3AB735D391CE}"/>
              </a:ext>
            </a:extLst>
          </p:cNvPr>
          <p:cNvSpPr/>
          <p:nvPr/>
        </p:nvSpPr>
        <p:spPr>
          <a:xfrm>
            <a:off x="2885490" y="1583638"/>
            <a:ext cx="5735996" cy="7481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INTEGRAZIONE CDC – ENTE LOCALE / AMBITO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DADBE01-5D20-457E-9135-CF293A1E0255}"/>
              </a:ext>
            </a:extLst>
          </p:cNvPr>
          <p:cNvSpPr/>
          <p:nvPr/>
        </p:nvSpPr>
        <p:spPr>
          <a:xfrm>
            <a:off x="2885490" y="4624140"/>
            <a:ext cx="5735996" cy="7481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INTERLOCUZIONI CON REGIONE LOMBARDIA</a:t>
            </a:r>
          </a:p>
        </p:txBody>
      </p:sp>
    </p:spTree>
    <p:extLst>
      <p:ext uri="{BB962C8B-B14F-4D97-AF65-F5344CB8AC3E}">
        <p14:creationId xmlns:p14="http://schemas.microsoft.com/office/powerpoint/2010/main" val="265164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6731301-0B6F-4A77-A5B4-B9B8E50CF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439" y="0"/>
            <a:ext cx="5280561" cy="323466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A98D00BA-24D5-462D-816D-797991E96568}"/>
              </a:ext>
            </a:extLst>
          </p:cNvPr>
          <p:cNvSpPr/>
          <p:nvPr/>
        </p:nvSpPr>
        <p:spPr>
          <a:xfrm>
            <a:off x="0" y="1131955"/>
            <a:ext cx="6911439" cy="92333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chemeClr val="tx1"/>
                </a:solidFill>
              </a:rPr>
              <a:t>1. Illustra la presenza della figura professionale di Assistente Sociale nelle </a:t>
            </a:r>
            <a:r>
              <a:rPr lang="it-IT" b="1" dirty="0" err="1">
                <a:solidFill>
                  <a:schemeClr val="tx1"/>
                </a:solidFill>
              </a:rPr>
              <a:t>CdC</a:t>
            </a:r>
            <a:r>
              <a:rPr lang="it-IT" b="1" dirty="0">
                <a:solidFill>
                  <a:schemeClr val="tx1"/>
                </a:solidFill>
              </a:rPr>
              <a:t> censite. Positivo il dato, che vede l’AS presente nella quasi totalità delle strutture lombarde.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453C195-330D-4813-B8A6-0A8FFE360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5287"/>
            <a:ext cx="4643252" cy="2708473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1A38BCB-E244-4C7C-B8F5-D26DDECEC9C9}"/>
              </a:ext>
            </a:extLst>
          </p:cNvPr>
          <p:cNvSpPr/>
          <p:nvPr/>
        </p:nvSpPr>
        <p:spPr>
          <a:xfrm>
            <a:off x="4833257" y="3914669"/>
            <a:ext cx="7196447" cy="12003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chemeClr val="tx1"/>
                </a:solidFill>
              </a:rPr>
              <a:t>2. Dettaglia il tipo di ingaggio contrattuale, andando ad evidenziare il dato positivo per cui una buona maggioranza di Assistenti Sociali lavora in </a:t>
            </a:r>
            <a:r>
              <a:rPr lang="it-IT" b="1" dirty="0" err="1">
                <a:solidFill>
                  <a:schemeClr val="tx1"/>
                </a:solidFill>
              </a:rPr>
              <a:t>CdC</a:t>
            </a:r>
            <a:r>
              <a:rPr lang="it-IT" b="1" dirty="0">
                <a:solidFill>
                  <a:schemeClr val="tx1"/>
                </a:solidFill>
              </a:rPr>
              <a:t> a tempo pieno, in altri casi o in part time o spacchettata su altri servizi della stessa ASST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3C40E09-2B6C-4DFC-AA0C-7FFA8700C920}"/>
              </a:ext>
            </a:extLst>
          </p:cNvPr>
          <p:cNvSpPr/>
          <p:nvPr/>
        </p:nvSpPr>
        <p:spPr>
          <a:xfrm>
            <a:off x="195863" y="63930"/>
            <a:ext cx="5708071" cy="7481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CENSIMENTO E MONITORAGGIO DELLA PRESENZA E DEL RUOLO DELL’AS NELLE CDC</a:t>
            </a:r>
          </a:p>
        </p:txBody>
      </p:sp>
    </p:spTree>
    <p:extLst>
      <p:ext uri="{BB962C8B-B14F-4D97-AF65-F5344CB8AC3E}">
        <p14:creationId xmlns:p14="http://schemas.microsoft.com/office/powerpoint/2010/main" val="3462607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C305FD4-F90C-4D48-8315-17B2CE59E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751" y="369332"/>
            <a:ext cx="7608124" cy="450682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706EAB94-59A8-4609-9807-7F482BC3C1D6}"/>
              </a:ext>
            </a:extLst>
          </p:cNvPr>
          <p:cNvSpPr/>
          <p:nvPr/>
        </p:nvSpPr>
        <p:spPr>
          <a:xfrm>
            <a:off x="1191490" y="0"/>
            <a:ext cx="9809020" cy="3693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chemeClr val="tx1"/>
                </a:solidFill>
              </a:rPr>
              <a:t>3. Questo grafico mostra la molteplicità delle attività svolte dagli AS all'interno della </a:t>
            </a:r>
            <a:r>
              <a:rPr lang="it-IT" b="1" dirty="0" err="1">
                <a:solidFill>
                  <a:schemeClr val="tx1"/>
                </a:solidFill>
              </a:rPr>
              <a:t>CdC</a:t>
            </a:r>
            <a:r>
              <a:rPr lang="it-IT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A37A2E3-EF3D-4BF2-9D5C-B5941ED288CE}"/>
              </a:ext>
            </a:extLst>
          </p:cNvPr>
          <p:cNvSpPr txBox="1"/>
          <p:nvPr/>
        </p:nvSpPr>
        <p:spPr>
          <a:xfrm>
            <a:off x="531421" y="4876161"/>
            <a:ext cx="11129158" cy="3693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just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it-IT" dirty="0">
                <a:solidFill>
                  <a:schemeClr val="tx1"/>
                </a:solidFill>
              </a:rPr>
              <a:t>DATI IN CORSO DI MODIFICHE TRA 2024 E 2025 CON IMPLEMENTO DELL’AS NEI SERVIZI DI CDOM E NELLE COT</a:t>
            </a:r>
          </a:p>
        </p:txBody>
      </p:sp>
    </p:spTree>
    <p:extLst>
      <p:ext uri="{BB962C8B-B14F-4D97-AF65-F5344CB8AC3E}">
        <p14:creationId xmlns:p14="http://schemas.microsoft.com/office/powerpoint/2010/main" val="312140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DCBDACC-B12C-45CF-B8BF-C13F746A6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618" y="3167998"/>
            <a:ext cx="5786382" cy="353298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E98D6EF-BD06-4B60-8798-5B879FD6A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18"/>
            <a:ext cx="6756012" cy="305776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2CD8CE6-9E1C-4FC9-8C8A-00676CA51B8A}"/>
              </a:ext>
            </a:extLst>
          </p:cNvPr>
          <p:cNvSpPr/>
          <p:nvPr/>
        </p:nvSpPr>
        <p:spPr>
          <a:xfrm>
            <a:off x="6756012" y="9818"/>
            <a:ext cx="5339938" cy="31393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chemeClr val="tx1"/>
                </a:solidFill>
              </a:rPr>
              <a:t>4. Riguardo al ruolo degli AS negli </a:t>
            </a:r>
            <a:r>
              <a:rPr lang="it-IT" b="1" dirty="0" err="1">
                <a:solidFill>
                  <a:schemeClr val="tx1"/>
                </a:solidFill>
              </a:rPr>
              <a:t>OdC</a:t>
            </a:r>
            <a:r>
              <a:rPr lang="it-IT" b="1" dirty="0">
                <a:solidFill>
                  <a:schemeClr val="tx1"/>
                </a:solidFill>
              </a:rPr>
              <a:t> emerge un dato rilevante relativo alla loro presenza nell'ambito delle Dimissioni Protette (19%); nel 9,5% dei casi, si declina nelle diverse azioni professionali svolte in modo analogo dal SSP Ospedaliero, incentrate sulla valutazione e presa in carico del paziente e sulla definizione di un adeguato progetto di dimissione. </a:t>
            </a:r>
          </a:p>
          <a:p>
            <a:pPr algn="just"/>
            <a:endParaRPr lang="it-IT" b="1" dirty="0">
              <a:solidFill>
                <a:schemeClr val="tx1"/>
              </a:solidFill>
            </a:endParaRPr>
          </a:p>
          <a:p>
            <a:pPr algn="just"/>
            <a:r>
              <a:rPr lang="it-IT" b="1" dirty="0">
                <a:solidFill>
                  <a:schemeClr val="tx1"/>
                </a:solidFill>
              </a:rPr>
              <a:t>Percentuale equivalente (9,5%) raggiungono le attività di raccordo con la COT, la </a:t>
            </a:r>
            <a:r>
              <a:rPr lang="it-IT" b="1" dirty="0" err="1">
                <a:solidFill>
                  <a:schemeClr val="tx1"/>
                </a:solidFill>
              </a:rPr>
              <a:t>CdC</a:t>
            </a:r>
            <a:r>
              <a:rPr lang="it-IT" b="1" dirty="0">
                <a:solidFill>
                  <a:schemeClr val="tx1"/>
                </a:solidFill>
              </a:rPr>
              <a:t> e gli altri Servizi della rete ASST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A8DB15E-9186-4A1D-A394-577AC6B5DE40}"/>
              </a:ext>
            </a:extLst>
          </p:cNvPr>
          <p:cNvSpPr/>
          <p:nvPr/>
        </p:nvSpPr>
        <p:spPr>
          <a:xfrm>
            <a:off x="178130" y="4027930"/>
            <a:ext cx="5917870" cy="12003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chemeClr val="tx1"/>
                </a:solidFill>
              </a:rPr>
              <a:t>5. Per quanto concerne il ruolo delle AS nelle COT non è sempre presente come personale inserito in pianta stabile, mentre risulta prevalentemente attivata al bisogno in particolare per le Dimissioni Protette.</a:t>
            </a:r>
          </a:p>
        </p:txBody>
      </p:sp>
    </p:spTree>
    <p:extLst>
      <p:ext uri="{BB962C8B-B14F-4D97-AF65-F5344CB8AC3E}">
        <p14:creationId xmlns:p14="http://schemas.microsoft.com/office/powerpoint/2010/main" val="2872030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06EAB94-59A8-4609-9807-7F482BC3C1D6}"/>
              </a:ext>
            </a:extLst>
          </p:cNvPr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chemeClr val="tx1"/>
                </a:solidFill>
              </a:rPr>
              <a:t>6. AS nel PUA. E' da sottolineare che le diverse attività sono strettamente correlate al modello organizzativo scelto da ogni ASST: se l’AS è inserita direttamente nel PUA, come primo livello, svolgerà prevalentemente colloqui di accoglienza e lettura del bisogno; se inserita come secondo livello, si occuperà prevalentemente di valutazioni multidimensionali, presa in carico personalizzata e lavoro di rete.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A37A2E3-EF3D-4BF2-9D5C-B5941ED288CE}"/>
              </a:ext>
            </a:extLst>
          </p:cNvPr>
          <p:cNvSpPr txBox="1"/>
          <p:nvPr/>
        </p:nvSpPr>
        <p:spPr>
          <a:xfrm>
            <a:off x="9259612" y="1997839"/>
            <a:ext cx="2777192" cy="286232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just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it-IT" dirty="0">
                <a:solidFill>
                  <a:schemeClr val="tx1"/>
                </a:solidFill>
              </a:rPr>
              <a:t>DATI RIFERITI AS ASSUNTI DA ASST </a:t>
            </a:r>
          </a:p>
          <a:p>
            <a:pPr algn="l"/>
            <a:endParaRPr lang="it-IT" dirty="0">
              <a:solidFill>
                <a:schemeClr val="tx1"/>
              </a:solidFill>
            </a:endParaRPr>
          </a:p>
          <a:p>
            <a:pPr algn="l"/>
            <a:r>
              <a:rPr lang="it-IT" dirty="0">
                <a:solidFill>
                  <a:schemeClr val="tx1"/>
                </a:solidFill>
              </a:rPr>
              <a:t>DAL 2024/2025 SONO IN SVILUPPO PERCORSI DI INTEGRAZIONE CON GLI AMBITI/COMUNI PER LA PRESENZA DELL’AS DELL’E.L. ALL’INTERNO DEL PUA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B211E48-1FC9-48B9-AF11-572B7C3BE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792" y="1200329"/>
            <a:ext cx="7533972" cy="412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9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A3AC0D6-2FD5-4836-9F1D-896386E1B993}"/>
              </a:ext>
            </a:extLst>
          </p:cNvPr>
          <p:cNvSpPr/>
          <p:nvPr/>
        </p:nvSpPr>
        <p:spPr>
          <a:xfrm>
            <a:off x="0" y="-15875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7735F49-378E-4300-8578-616C6FD3706A}"/>
              </a:ext>
            </a:extLst>
          </p:cNvPr>
          <p:cNvSpPr/>
          <p:nvPr/>
        </p:nvSpPr>
        <p:spPr>
          <a:xfrm>
            <a:off x="3135086" y="0"/>
            <a:ext cx="594795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INTEGRAZIONE CDC E ENTE LOCALE / AMBITO</a:t>
            </a:r>
          </a:p>
        </p:txBody>
      </p:sp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9A1B906F-32D0-40CF-AC37-9023EE8828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5369208"/>
              </p:ext>
            </p:extLst>
          </p:nvPr>
        </p:nvGraphicFramePr>
        <p:xfrm>
          <a:off x="299852" y="210573"/>
          <a:ext cx="11592296" cy="5637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0570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10AC95C6-DA07-4C27-8798-41DB7ED4E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108974"/>
              </p:ext>
            </p:extLst>
          </p:nvPr>
        </p:nvGraphicFramePr>
        <p:xfrm>
          <a:off x="0" y="28370"/>
          <a:ext cx="12191999" cy="5422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1988">
                  <a:extLst>
                    <a:ext uri="{9D8B030D-6E8A-4147-A177-3AD203B41FA5}">
                      <a16:colId xmlns:a16="http://schemas.microsoft.com/office/drawing/2014/main" val="4083593533"/>
                    </a:ext>
                  </a:extLst>
                </a:gridCol>
                <a:gridCol w="1166736">
                  <a:extLst>
                    <a:ext uri="{9D8B030D-6E8A-4147-A177-3AD203B41FA5}">
                      <a16:colId xmlns:a16="http://schemas.microsoft.com/office/drawing/2014/main" val="863737155"/>
                    </a:ext>
                  </a:extLst>
                </a:gridCol>
                <a:gridCol w="1383245">
                  <a:extLst>
                    <a:ext uri="{9D8B030D-6E8A-4147-A177-3AD203B41FA5}">
                      <a16:colId xmlns:a16="http://schemas.microsoft.com/office/drawing/2014/main" val="2899836081"/>
                    </a:ext>
                  </a:extLst>
                </a:gridCol>
                <a:gridCol w="860654">
                  <a:extLst>
                    <a:ext uri="{9D8B030D-6E8A-4147-A177-3AD203B41FA5}">
                      <a16:colId xmlns:a16="http://schemas.microsoft.com/office/drawing/2014/main" val="1023287048"/>
                    </a:ext>
                  </a:extLst>
                </a:gridCol>
                <a:gridCol w="985652">
                  <a:extLst>
                    <a:ext uri="{9D8B030D-6E8A-4147-A177-3AD203B41FA5}">
                      <a16:colId xmlns:a16="http://schemas.microsoft.com/office/drawing/2014/main" val="3876088331"/>
                    </a:ext>
                  </a:extLst>
                </a:gridCol>
                <a:gridCol w="878774">
                  <a:extLst>
                    <a:ext uri="{9D8B030D-6E8A-4147-A177-3AD203B41FA5}">
                      <a16:colId xmlns:a16="http://schemas.microsoft.com/office/drawing/2014/main" val="897327046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4171802079"/>
                    </a:ext>
                  </a:extLst>
                </a:gridCol>
                <a:gridCol w="2232561">
                  <a:extLst>
                    <a:ext uri="{9D8B030D-6E8A-4147-A177-3AD203B41FA5}">
                      <a16:colId xmlns:a16="http://schemas.microsoft.com/office/drawing/2014/main" val="1093634530"/>
                    </a:ext>
                  </a:extLst>
                </a:gridCol>
                <a:gridCol w="2002970">
                  <a:extLst>
                    <a:ext uri="{9D8B030D-6E8A-4147-A177-3AD203B41FA5}">
                      <a16:colId xmlns:a16="http://schemas.microsoft.com/office/drawing/2014/main" val="514953413"/>
                    </a:ext>
                  </a:extLst>
                </a:gridCol>
              </a:tblGrid>
              <a:tr h="581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uFill>
                            <a:solidFill>
                              <a:srgbClr val="FFFFFF"/>
                            </a:solidFill>
                          </a:uFill>
                        </a:rPr>
                        <a:t> </a:t>
                      </a:r>
                      <a:endParaRPr lang="it-IT" sz="1100" dirty="0">
                        <a:effectLst/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18199" marR="18199" marT="18199" marB="1819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ASST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MILANO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CITTA’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18199" marR="18199" marT="18199" marB="1819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PAVIA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18199" marR="18199" marT="18199" marB="1819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SETTE LAGHI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18199" marR="18199" marT="18199" marB="1819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NORD MILANO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18199" marR="18199" marT="18199" marB="1819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VALLE OLONA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18199" marR="18199" marT="18199" marB="1819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ASST BRIANZA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18199" marR="18199" marT="18199" marB="1819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ASST BG OVEST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18199" marR="18199" marT="18199" marB="1819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ASST CREMA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18199" marR="18199" marT="18199" marB="18199"/>
                </a:tc>
                <a:extLst>
                  <a:ext uri="{0D108BD9-81ED-4DB2-BD59-A6C34878D82A}">
                    <a16:rowId xmlns:a16="http://schemas.microsoft.com/office/drawing/2014/main" val="2391330200"/>
                  </a:ext>
                </a:extLst>
              </a:tr>
              <a:tr h="28793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Attuali modalità di integrazione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18199" marR="18199" marT="18199" marB="1819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Attualmente attivo protocollo di integrazione tra ATS, ASST e Comune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Incontri ogni 15gg su casi complessi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Previsto per 2025 inserimento AS del comune nei PUA di ciascuna CdC.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18199" marR="18199" marT="18199" marB="1819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Incontri di equipe settimanali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 alcune </a:t>
                      </a:r>
                      <a:r>
                        <a:rPr lang="it-IT" sz="1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CdC</a:t>
                      </a: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(Mortara, Vigevano) assunto un AS dall’Ambito Unione di Comuni che dedica ore di lavoro al PUA per integrazione Sociosanitaria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Nel distretto Lomellina assunto AS dell’ambito</a:t>
                      </a:r>
                      <a:endParaRPr lang="it-IT" sz="11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18199" marR="18199" marT="18199" marB="1819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Incontri mensili per dimissioni protette.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 corso ipotesi di assunzione AS comunale per rafforzare il PUA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18199" marR="18199" marT="18199" marB="1819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Incontri mensili per UVM.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Incontri periodici su necessità per altri casi, con convocazione del comune da parte della </a:t>
                      </a:r>
                      <a:r>
                        <a:rPr lang="it-IT" sz="1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cdc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18199" marR="18199" marT="18199" marB="1819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Incontri per misure B1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Proposto accordo di integrazione da ATS Insubria. Non ancora attivo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18199" marR="18199" marT="18199" marB="1819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UVM per progetti indipendenti.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Assunto dall’ambito un operatore per due ore settimanali per avvio dello sportello “RINA” (Rete Integrata Non </a:t>
                      </a:r>
                      <a:r>
                        <a:rPr lang="it-IT" sz="1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Autosuff</a:t>
                      </a: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.)  nella CDC Macherio.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  <a:tab pos="1079500" algn="l"/>
                          <a:tab pos="1439545" algn="l"/>
                          <a:tab pos="1799590" algn="l"/>
                          <a:tab pos="2159635" algn="l"/>
                          <a:tab pos="2519680" algn="l"/>
                          <a:tab pos="2879725" algn="l"/>
                          <a:tab pos="3239770" algn="l"/>
                          <a:tab pos="3599815" algn="l"/>
                          <a:tab pos="3959860" algn="l"/>
                          <a:tab pos="4319905" algn="l"/>
                        </a:tabLst>
                      </a:pPr>
                      <a:r>
                        <a:rPr lang="it-IT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</a:p>
                  </a:txBody>
                  <a:tcPr marL="18199" marR="18199" marT="18199" marB="1819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Convenzione tra Ambito -Azienda Speciale Consortile  risorsa sociale e ASST per la presenza di un assistente sociale, dipendente dell’azienda speciale consortile, nella casa di comunità per gli ambiti di Treviglio, </a:t>
                      </a:r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Martinengo e Ponte S. Pietro.</a:t>
                      </a:r>
                      <a:endParaRPr lang="it-IT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Ambito Dalmine AS del comune presente 1v settimana </a:t>
                      </a:r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 UVM e EVM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199" marR="18199" marT="18199" marB="1819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  <a:tab pos="1079500" algn="l"/>
                          <a:tab pos="1439545" algn="l"/>
                          <a:tab pos="1799590" algn="l"/>
                          <a:tab pos="2159635" algn="l"/>
                          <a:tab pos="2519680" algn="l"/>
                          <a:tab pos="2879725" algn="l"/>
                          <a:tab pos="3239770" algn="l"/>
                          <a:tab pos="3599815" algn="l"/>
                          <a:tab pos="3959860" algn="l"/>
                          <a:tab pos="4319905" algn="l"/>
                        </a:tabLst>
                      </a:pPr>
                      <a:r>
                        <a:rPr lang="it-IT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Ambito coincide con l’Azienda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  <a:tab pos="1079500" algn="l"/>
                          <a:tab pos="1439545" algn="l"/>
                          <a:tab pos="1799590" algn="l"/>
                          <a:tab pos="2159635" algn="l"/>
                          <a:tab pos="2519680" algn="l"/>
                          <a:tab pos="2879725" algn="l"/>
                          <a:tab pos="3239770" algn="l"/>
                          <a:tab pos="3599815" algn="l"/>
                          <a:tab pos="3959860" algn="l"/>
                          <a:tab pos="4319905" algn="l"/>
                        </a:tabLst>
                      </a:pPr>
                      <a:r>
                        <a:rPr lang="it-IT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  <a:tab pos="1079500" algn="l"/>
                          <a:tab pos="1439545" algn="l"/>
                          <a:tab pos="1799590" algn="l"/>
                          <a:tab pos="2159635" algn="l"/>
                          <a:tab pos="2519680" algn="l"/>
                          <a:tab pos="2879725" algn="l"/>
                          <a:tab pos="3239770" algn="l"/>
                          <a:tab pos="3599815" algn="l"/>
                          <a:tab pos="3959860" algn="l"/>
                          <a:tab pos="4319905" algn="l"/>
                        </a:tabLst>
                      </a:pPr>
                      <a:endParaRPr lang="it-IT" sz="110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  <a:tab pos="1079500" algn="l"/>
                          <a:tab pos="1439545" algn="l"/>
                          <a:tab pos="1799590" algn="l"/>
                          <a:tab pos="2159635" algn="l"/>
                          <a:tab pos="2519680" algn="l"/>
                          <a:tab pos="2879725" algn="l"/>
                          <a:tab pos="3239770" algn="l"/>
                          <a:tab pos="3599815" algn="l"/>
                          <a:tab pos="3959860" algn="l"/>
                          <a:tab pos="4319905" algn="l"/>
                        </a:tabLst>
                      </a:pPr>
                      <a:r>
                        <a:rPr lang="it-IT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Progettualità condivise tra </a:t>
                      </a:r>
                      <a:r>
                        <a:rPr lang="it-IT" sz="1100" dirty="0" err="1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asst</a:t>
                      </a:r>
                      <a:r>
                        <a:rPr lang="it-IT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e AS comuni per RSA, Progetto Autismo e Progetti Vita Indipendente con accessi diversificati a una Piattaforma comune (anche ad uso del privato sociale e terzo settore); tutti progetti sono attività delle </a:t>
                      </a:r>
                      <a:r>
                        <a:rPr lang="it-IT" sz="1100" dirty="0" err="1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CdC</a:t>
                      </a:r>
                      <a:r>
                        <a:rPr lang="it-IT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in integrazione con il comune su funzioni specifiche </a:t>
                      </a:r>
                      <a:r>
                        <a:rPr lang="it-IT" sz="1100" dirty="0" err="1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conconcordate</a:t>
                      </a:r>
                      <a:r>
                        <a:rPr lang="it-IT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.</a:t>
                      </a:r>
                      <a:endParaRPr lang="it-IT" sz="11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18199" marR="18199" marT="18199" marB="18199"/>
                </a:tc>
                <a:extLst>
                  <a:ext uri="{0D108BD9-81ED-4DB2-BD59-A6C34878D82A}">
                    <a16:rowId xmlns:a16="http://schemas.microsoft.com/office/drawing/2014/main" val="631479494"/>
                  </a:ext>
                </a:extLst>
              </a:tr>
              <a:tr h="1961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AS Comune/Ambito nel PUA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18199" marR="18199" marT="18199" marB="18199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Ancora in definizione: orari, funzioni, attività.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Incontro ATS fine mese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18199" marR="18199" marT="18199" marB="18199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Assunto</a:t>
                      </a: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un AS part time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Distretto Lomellina assunta per 36 ore totali un’AS dell’Ambito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18199" marR="18199" marT="18199" marB="1819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Non presente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18199" marR="18199" marT="18199" marB="1819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Non presente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18199" marR="18199" marT="18199" marB="1819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Non presente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18199" marR="18199" marT="18199" marB="1819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PUA: 18 ore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Funzioni: equipe per progettazione delle dimissioni protette e partecipa in colloqui su casi complessi che richiedono intervento dell’ambito.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18199" marR="18199" marT="18199" marB="1819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Ore AS dell’Ambito al PUA: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Treviglio: 18 ore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Ponte San Pietro: 20 ore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Martinengo: 7 ore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Dalmine non presente al PUA, solo per EVM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Funzioni: ponte per progetti intermedie tra </a:t>
                      </a:r>
                      <a:r>
                        <a:rPr lang="it-IT" sz="1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cdc</a:t>
                      </a: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e comune. Partecipa all’EVM settimanale</a:t>
                      </a:r>
                    </a:p>
                  </a:txBody>
                  <a:tcPr marL="18199" marR="18199" marT="18199" marB="1819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Tentativi di assunzione AS dell’ambito per il PUA, non finalizzati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18199" marR="18199" marT="18199" marB="18199"/>
                </a:tc>
                <a:extLst>
                  <a:ext uri="{0D108BD9-81ED-4DB2-BD59-A6C34878D82A}">
                    <a16:rowId xmlns:a16="http://schemas.microsoft.com/office/drawing/2014/main" val="3081419926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CA101725-BB85-4396-BCBC-E9165111A292}"/>
              </a:ext>
            </a:extLst>
          </p:cNvPr>
          <p:cNvSpPr txBox="1"/>
          <p:nvPr/>
        </p:nvSpPr>
        <p:spPr>
          <a:xfrm>
            <a:off x="9096564" y="6385331"/>
            <a:ext cx="2564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Fotografia al 31/12/2024</a:t>
            </a:r>
          </a:p>
        </p:txBody>
      </p:sp>
    </p:spTree>
    <p:extLst>
      <p:ext uri="{BB962C8B-B14F-4D97-AF65-F5344CB8AC3E}">
        <p14:creationId xmlns:p14="http://schemas.microsoft.com/office/powerpoint/2010/main" val="3816515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87B69E-4F05-4D97-B77E-E686E54D9BAB}"/>
              </a:ext>
            </a:extLst>
          </p:cNvPr>
          <p:cNvSpPr/>
          <p:nvPr/>
        </p:nvSpPr>
        <p:spPr>
          <a:xfrm>
            <a:off x="2912029" y="0"/>
            <a:ext cx="5672248" cy="5791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L’AS DELLA CDC ALL’INTERNO DEI PERCORSI DI C-DOM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79F5194-2897-482A-9262-A1BAC366EE90}"/>
              </a:ext>
            </a:extLst>
          </p:cNvPr>
          <p:cNvSpPr/>
          <p:nvPr/>
        </p:nvSpPr>
        <p:spPr>
          <a:xfrm>
            <a:off x="53340" y="3288527"/>
            <a:ext cx="12085320" cy="646331"/>
          </a:xfrm>
          <a:prstGeom prst="rect">
            <a:avLst/>
          </a:prstGeom>
          <a:gradFill flip="none" rotWithShape="1">
            <a:gsLst>
              <a:gs pos="11692">
                <a:srgbClr val="EAEFF8"/>
              </a:gs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1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it-IT" b="1" dirty="0">
                <a:solidFill>
                  <a:schemeClr val="tx1"/>
                </a:solidFill>
              </a:rPr>
              <a:t>Per quanto riguarda il ruolo dell'assistente sociale nell'ambito delle C-DOM, la DGR 6768/2022 stabilisce una serie di linee guida e responsabilità. L’AS quindi fa parte dell’</a:t>
            </a:r>
            <a:r>
              <a:rPr lang="it-IT" b="1" dirty="0" err="1">
                <a:solidFill>
                  <a:schemeClr val="tx1"/>
                </a:solidFill>
              </a:rPr>
              <a:t>èquipe</a:t>
            </a:r>
            <a:r>
              <a:rPr lang="it-IT" b="1" dirty="0">
                <a:solidFill>
                  <a:schemeClr val="tx1"/>
                </a:solidFill>
              </a:rPr>
              <a:t> di valutazione multidisciplinare (EVM).</a:t>
            </a:r>
          </a:p>
        </p:txBody>
      </p:sp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1443144A-37E0-41A3-85EF-5B69A4C331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8200809"/>
              </p:ext>
            </p:extLst>
          </p:nvPr>
        </p:nvGraphicFramePr>
        <p:xfrm>
          <a:off x="106680" y="3801368"/>
          <a:ext cx="12085320" cy="204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2E59E056-E94C-4F6C-AB27-E1AE44286D31}"/>
              </a:ext>
            </a:extLst>
          </p:cNvPr>
          <p:cNvSpPr/>
          <p:nvPr/>
        </p:nvSpPr>
        <p:spPr>
          <a:xfrm>
            <a:off x="53340" y="841658"/>
            <a:ext cx="11978640" cy="1200329"/>
          </a:xfrm>
          <a:prstGeom prst="rect">
            <a:avLst/>
          </a:prstGeom>
          <a:gradFill flip="none" rotWithShape="1">
            <a:gsLst>
              <a:gs pos="11692">
                <a:srgbClr val="EAEFF8"/>
              </a:gs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1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chemeClr val="tx1"/>
                </a:solidFill>
              </a:rPr>
              <a:t>Il ruolo dell'assistente sociale nelle cure domiciliari (CDOM) è centrale per garantire un'assistenza personalizzata, coordinata e continua, che tenga conto non solo delle esigenze sanitarie, ma anche di quelle sociali, psicologiche e ambientali del paziente. Le CDOM rappresentano un modello di Cure Domiciliari in cui l'assistenza viene erogata direttamente presso il domicilio del paziente, riducendo la necessità di ricoveri ospedalieri e migliorando la qualità della vita del paziente stesso. </a:t>
            </a:r>
          </a:p>
        </p:txBody>
      </p:sp>
    </p:spTree>
    <p:extLst>
      <p:ext uri="{BB962C8B-B14F-4D97-AF65-F5344CB8AC3E}">
        <p14:creationId xmlns:p14="http://schemas.microsoft.com/office/powerpoint/2010/main" val="23070151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1747</Words>
  <Application>Microsoft Office PowerPoint</Application>
  <PresentationFormat>Widescreen</PresentationFormat>
  <Paragraphs>157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Arial</vt:lpstr>
      <vt:lpstr>Arial Unicode MS</vt:lpstr>
      <vt:lpstr>Calibri</vt:lpstr>
      <vt:lpstr>Calibri Light</vt:lpstr>
      <vt:lpstr>Montserrat-Medium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D'Amico Giulia</dc:creator>
  <cp:lastModifiedBy>D'Amico Giulia</cp:lastModifiedBy>
  <cp:revision>32</cp:revision>
  <dcterms:created xsi:type="dcterms:W3CDTF">2025-04-23T06:51:50Z</dcterms:created>
  <dcterms:modified xsi:type="dcterms:W3CDTF">2025-05-07T08:38:11Z</dcterms:modified>
</cp:coreProperties>
</file>