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200BEB-ED48-4D53-8213-155F6738E3B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DA93C7F-EDE0-483C-9C25-CEA98C4E4CED}">
      <dgm:prSet phldrT="[Testo]"/>
      <dgm:spPr/>
      <dgm:t>
        <a:bodyPr/>
        <a:lstStyle/>
        <a:p>
          <a:pPr>
            <a:buNone/>
          </a:pPr>
          <a:r>
            <a:rPr lang="it-IT" b="1" i="0" u="none" dirty="0"/>
            <a:t>Sviluppare relazioni tra professionisti che tendenzialmente nei servizi lavorano da soli</a:t>
          </a:r>
          <a:endParaRPr lang="it-IT" dirty="0"/>
        </a:p>
      </dgm:t>
    </dgm:pt>
    <dgm:pt modelId="{12970F7B-900B-49DE-B629-7AD2C82DA31F}" type="parTrans" cxnId="{6F37439E-0D40-44B5-B290-94D3B54A8CC9}">
      <dgm:prSet/>
      <dgm:spPr/>
      <dgm:t>
        <a:bodyPr/>
        <a:lstStyle/>
        <a:p>
          <a:endParaRPr lang="it-IT"/>
        </a:p>
      </dgm:t>
    </dgm:pt>
    <dgm:pt modelId="{7F76B47B-358E-4AB9-BA40-EDE4A9D3F088}" type="sibTrans" cxnId="{6F37439E-0D40-44B5-B290-94D3B54A8CC9}">
      <dgm:prSet/>
      <dgm:spPr/>
      <dgm:t>
        <a:bodyPr/>
        <a:lstStyle/>
        <a:p>
          <a:endParaRPr lang="it-IT"/>
        </a:p>
      </dgm:t>
    </dgm:pt>
    <dgm:pt modelId="{74CAFB5D-60E4-4D13-BD22-61E754C20E92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Costruire relazioni per territori e aree di lavoro</a:t>
          </a:r>
          <a:endParaRPr lang="it-IT" dirty="0"/>
        </a:p>
      </dgm:t>
    </dgm:pt>
    <dgm:pt modelId="{111FC3A4-DAA5-48F4-9385-0DDCE76447BC}" type="parTrans" cxnId="{D5235809-EC68-4FC0-9892-90807BFFD1C1}">
      <dgm:prSet/>
      <dgm:spPr/>
      <dgm:t>
        <a:bodyPr/>
        <a:lstStyle/>
        <a:p>
          <a:endParaRPr lang="it-IT"/>
        </a:p>
      </dgm:t>
    </dgm:pt>
    <dgm:pt modelId="{FF16B479-0B47-4BA3-A444-F2606CA46C4B}" type="sibTrans" cxnId="{D5235809-EC68-4FC0-9892-90807BFFD1C1}">
      <dgm:prSet/>
      <dgm:spPr/>
      <dgm:t>
        <a:bodyPr/>
        <a:lstStyle/>
        <a:p>
          <a:endParaRPr lang="it-IT"/>
        </a:p>
      </dgm:t>
    </dgm:pt>
    <dgm:pt modelId="{FA081BBB-BE9A-45F9-B4F1-54FDA484C3D8}">
      <dgm:prSet phldrT="[Testo]"/>
      <dgm:spPr/>
      <dgm:t>
        <a:bodyPr/>
        <a:lstStyle/>
        <a:p>
          <a:pPr>
            <a:buNone/>
          </a:pPr>
          <a:r>
            <a:rPr lang="it-IT" b="1" i="0" u="none" dirty="0"/>
            <a:t>Promuovere l'autonomia professionale</a:t>
          </a:r>
          <a:endParaRPr lang="it-IT" dirty="0"/>
        </a:p>
      </dgm:t>
    </dgm:pt>
    <dgm:pt modelId="{0ACD8726-3749-45B6-A313-9675BC6115A1}" type="parTrans" cxnId="{67E89735-3FAE-4384-A57B-958286751D51}">
      <dgm:prSet/>
      <dgm:spPr/>
      <dgm:t>
        <a:bodyPr/>
        <a:lstStyle/>
        <a:p>
          <a:endParaRPr lang="it-IT"/>
        </a:p>
      </dgm:t>
    </dgm:pt>
    <dgm:pt modelId="{CDF7811E-EA8D-448D-A560-CC5B86D6F455}" type="sibTrans" cxnId="{67E89735-3FAE-4384-A57B-958286751D51}">
      <dgm:prSet/>
      <dgm:spPr/>
      <dgm:t>
        <a:bodyPr/>
        <a:lstStyle/>
        <a:p>
          <a:endParaRPr lang="it-IT"/>
        </a:p>
      </dgm:t>
    </dgm:pt>
    <dgm:pt modelId="{3388A3E9-5FF3-4C20-A507-D34DD3CB2488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Promuovere appartenenza a comunità professionale (interna ed esterna all’azienda)</a:t>
          </a:r>
          <a:endParaRPr lang="it-IT" dirty="0"/>
        </a:p>
      </dgm:t>
    </dgm:pt>
    <dgm:pt modelId="{C7CF3519-5E68-490A-8DB1-628AA51EC877}" type="parTrans" cxnId="{AB99F696-7F67-488D-83AB-288C7CE51095}">
      <dgm:prSet/>
      <dgm:spPr/>
      <dgm:t>
        <a:bodyPr/>
        <a:lstStyle/>
        <a:p>
          <a:endParaRPr lang="it-IT"/>
        </a:p>
      </dgm:t>
    </dgm:pt>
    <dgm:pt modelId="{370C8873-9E2B-4DE2-90F3-6AC522B12E13}" type="sibTrans" cxnId="{AB99F696-7F67-488D-83AB-288C7CE51095}">
      <dgm:prSet/>
      <dgm:spPr/>
      <dgm:t>
        <a:bodyPr/>
        <a:lstStyle/>
        <a:p>
          <a:endParaRPr lang="it-IT"/>
        </a:p>
      </dgm:t>
    </dgm:pt>
    <dgm:pt modelId="{3AC27B58-9DD1-4FFE-95A0-D446CD503B0E}">
      <dgm:prSet phldrT="[Testo]"/>
      <dgm:spPr/>
      <dgm:t>
        <a:bodyPr/>
        <a:lstStyle/>
        <a:p>
          <a:pPr>
            <a:buNone/>
          </a:pPr>
          <a:r>
            <a:rPr lang="it-IT" b="1" i="0" u="none" dirty="0"/>
            <a:t>Promuovere assunzione diretta di responsabilità, flessibilità, proattività</a:t>
          </a:r>
          <a:endParaRPr lang="it-IT" b="0" dirty="0"/>
        </a:p>
        <a:p>
          <a:pPr>
            <a:buNone/>
          </a:pPr>
          <a:endParaRPr lang="it-IT" dirty="0"/>
        </a:p>
      </dgm:t>
    </dgm:pt>
    <dgm:pt modelId="{BB4C573F-093E-4345-B992-27EB661C50FB}" type="parTrans" cxnId="{D7B3B2CE-2A68-4DAE-8B42-D22B5BDF8D29}">
      <dgm:prSet/>
      <dgm:spPr/>
      <dgm:t>
        <a:bodyPr/>
        <a:lstStyle/>
        <a:p>
          <a:endParaRPr lang="it-IT"/>
        </a:p>
      </dgm:t>
    </dgm:pt>
    <dgm:pt modelId="{B89BDDFD-A065-4DFE-A18C-B87316D93E45}" type="sibTrans" cxnId="{D7B3B2CE-2A68-4DAE-8B42-D22B5BDF8D29}">
      <dgm:prSet/>
      <dgm:spPr/>
      <dgm:t>
        <a:bodyPr/>
        <a:lstStyle/>
        <a:p>
          <a:endParaRPr lang="it-IT"/>
        </a:p>
      </dgm:t>
    </dgm:pt>
    <dgm:pt modelId="{0D86979B-E997-45D6-AC2D-C632C38DCB46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Valorizzare differenze non gli standard</a:t>
          </a:r>
          <a:endParaRPr lang="it-IT" dirty="0"/>
        </a:p>
      </dgm:t>
    </dgm:pt>
    <dgm:pt modelId="{E03B0517-BF33-4CCB-B89E-BDBDF559F24E}" type="parTrans" cxnId="{596EADC0-53EE-4A57-A61E-868E9CF16CD6}">
      <dgm:prSet/>
      <dgm:spPr/>
      <dgm:t>
        <a:bodyPr/>
        <a:lstStyle/>
        <a:p>
          <a:endParaRPr lang="it-IT"/>
        </a:p>
      </dgm:t>
    </dgm:pt>
    <dgm:pt modelId="{E0AF9356-7EE0-4F69-8247-198D9CE92588}" type="sibTrans" cxnId="{596EADC0-53EE-4A57-A61E-868E9CF16CD6}">
      <dgm:prSet/>
      <dgm:spPr/>
      <dgm:t>
        <a:bodyPr/>
        <a:lstStyle/>
        <a:p>
          <a:endParaRPr lang="it-IT"/>
        </a:p>
      </dgm:t>
    </dgm:pt>
    <dgm:pt modelId="{3DFBD0A5-4112-487D-8F39-2176CC692E3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Accompagnamento/tutoring neo assunti</a:t>
          </a:r>
        </a:p>
      </dgm:t>
    </dgm:pt>
    <dgm:pt modelId="{B7394668-B69C-4C2F-92B6-E5437EC51561}" type="parTrans" cxnId="{F6254807-3269-44E1-B018-49D5A0B04ACD}">
      <dgm:prSet/>
      <dgm:spPr/>
      <dgm:t>
        <a:bodyPr/>
        <a:lstStyle/>
        <a:p>
          <a:endParaRPr lang="it-IT"/>
        </a:p>
      </dgm:t>
    </dgm:pt>
    <dgm:pt modelId="{E610351E-2A3F-4CB5-B9FF-8745B1804AEE}" type="sibTrans" cxnId="{F6254807-3269-44E1-B018-49D5A0B04ACD}">
      <dgm:prSet/>
      <dgm:spPr/>
      <dgm:t>
        <a:bodyPr/>
        <a:lstStyle/>
        <a:p>
          <a:endParaRPr lang="it-IT"/>
        </a:p>
      </dgm:t>
    </dgm:pt>
    <dgm:pt modelId="{780E3C2A-A885-484C-8A8D-F8A255DC2A6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Rafforzare reti e legami (es. Gruppi AMA e coordinamenti di Area)</a:t>
          </a:r>
        </a:p>
      </dgm:t>
    </dgm:pt>
    <dgm:pt modelId="{41BA3CA2-54C0-4AAE-B706-CE42034FA355}" type="parTrans" cxnId="{893BBE68-8D27-4494-8345-84A0D9981E76}">
      <dgm:prSet/>
      <dgm:spPr/>
      <dgm:t>
        <a:bodyPr/>
        <a:lstStyle/>
        <a:p>
          <a:endParaRPr lang="it-IT"/>
        </a:p>
      </dgm:t>
    </dgm:pt>
    <dgm:pt modelId="{AE8B82C0-B05C-4D26-BF90-586B8410E57C}" type="sibTrans" cxnId="{893BBE68-8D27-4494-8345-84A0D9981E76}">
      <dgm:prSet/>
      <dgm:spPr/>
      <dgm:t>
        <a:bodyPr/>
        <a:lstStyle/>
        <a:p>
          <a:endParaRPr lang="it-IT"/>
        </a:p>
      </dgm:t>
    </dgm:pt>
    <dgm:pt modelId="{D4590EE7-0756-454D-8054-08989260E6C8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Sostegno a costruzione di spazi di condivisione di gruppo</a:t>
          </a:r>
        </a:p>
      </dgm:t>
    </dgm:pt>
    <dgm:pt modelId="{CB4D8453-0E15-475A-972E-4B09DFBFDB07}" type="parTrans" cxnId="{AB18EB70-1E73-48D7-BB25-AB39AD28A7CF}">
      <dgm:prSet/>
      <dgm:spPr/>
      <dgm:t>
        <a:bodyPr/>
        <a:lstStyle/>
        <a:p>
          <a:endParaRPr lang="it-IT"/>
        </a:p>
      </dgm:t>
    </dgm:pt>
    <dgm:pt modelId="{5E9F0A18-A98D-4E63-A3DB-29E1C5C9D4B2}" type="sibTrans" cxnId="{AB18EB70-1E73-48D7-BB25-AB39AD28A7CF}">
      <dgm:prSet/>
      <dgm:spPr/>
      <dgm:t>
        <a:bodyPr/>
        <a:lstStyle/>
        <a:p>
          <a:endParaRPr lang="it-IT"/>
        </a:p>
      </dgm:t>
    </dgm:pt>
    <dgm:pt modelId="{28EF7328-0169-48A0-A4E9-EC0A69EB273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/>
            <a:t>Ridurre la dimensione gerarchica</a:t>
          </a:r>
        </a:p>
      </dgm:t>
    </dgm:pt>
    <dgm:pt modelId="{929EC75B-1E97-4843-8371-8BBEE3D463DC}" type="parTrans" cxnId="{91A991E1-50BD-4381-9B0F-E57FC93252B4}">
      <dgm:prSet/>
      <dgm:spPr/>
      <dgm:t>
        <a:bodyPr/>
        <a:lstStyle/>
        <a:p>
          <a:endParaRPr lang="it-IT"/>
        </a:p>
      </dgm:t>
    </dgm:pt>
    <dgm:pt modelId="{5AF21154-A665-4947-AA62-30A57507C479}" type="sibTrans" cxnId="{91A991E1-50BD-4381-9B0F-E57FC93252B4}">
      <dgm:prSet/>
      <dgm:spPr/>
      <dgm:t>
        <a:bodyPr/>
        <a:lstStyle/>
        <a:p>
          <a:endParaRPr lang="it-IT"/>
        </a:p>
      </dgm:t>
    </dgm:pt>
    <dgm:pt modelId="{AFAFA8FA-9FAA-469C-95D3-5B78166A3FE1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/>
            <a:t>Promuovere autorganizzazione</a:t>
          </a:r>
        </a:p>
      </dgm:t>
    </dgm:pt>
    <dgm:pt modelId="{9010511F-F7A7-40B5-B1FE-A510C48267C2}" type="parTrans" cxnId="{25BEC373-FAFA-4585-9694-1B5F67C2447E}">
      <dgm:prSet/>
      <dgm:spPr/>
      <dgm:t>
        <a:bodyPr/>
        <a:lstStyle/>
        <a:p>
          <a:endParaRPr lang="it-IT"/>
        </a:p>
      </dgm:t>
    </dgm:pt>
    <dgm:pt modelId="{248672CB-C579-4485-94B3-EEA0FDCEE427}" type="sibTrans" cxnId="{25BEC373-FAFA-4585-9694-1B5F67C2447E}">
      <dgm:prSet/>
      <dgm:spPr/>
      <dgm:t>
        <a:bodyPr/>
        <a:lstStyle/>
        <a:p>
          <a:endParaRPr lang="it-IT"/>
        </a:p>
      </dgm:t>
    </dgm:pt>
    <dgm:pt modelId="{DD24681A-85F8-4F29-BEB0-99F5A3016E4D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Flessibilità negli orari e organizzazione</a:t>
          </a:r>
        </a:p>
      </dgm:t>
    </dgm:pt>
    <dgm:pt modelId="{8FEC6D78-385C-4805-9AEE-32FFBDAFD18F}" type="parTrans" cxnId="{62E7BA33-7E81-403A-B33A-1D79BABB4112}">
      <dgm:prSet/>
      <dgm:spPr/>
      <dgm:t>
        <a:bodyPr/>
        <a:lstStyle/>
        <a:p>
          <a:endParaRPr lang="it-IT"/>
        </a:p>
      </dgm:t>
    </dgm:pt>
    <dgm:pt modelId="{6C866CE0-A7D0-4515-9B41-2EF1E0A856FE}" type="sibTrans" cxnId="{62E7BA33-7E81-403A-B33A-1D79BABB4112}">
      <dgm:prSet/>
      <dgm:spPr/>
      <dgm:t>
        <a:bodyPr/>
        <a:lstStyle/>
        <a:p>
          <a:endParaRPr lang="it-IT"/>
        </a:p>
      </dgm:t>
    </dgm:pt>
    <dgm:pt modelId="{C435F1C6-C3BE-4C34-8278-89E86FAF6844}" type="pres">
      <dgm:prSet presAssocID="{B5200BEB-ED48-4D53-8213-155F6738E3B5}" presName="Name0" presStyleCnt="0">
        <dgm:presLayoutVars>
          <dgm:dir/>
          <dgm:animLvl val="lvl"/>
          <dgm:resizeHandles val="exact"/>
        </dgm:presLayoutVars>
      </dgm:prSet>
      <dgm:spPr/>
    </dgm:pt>
    <dgm:pt modelId="{FD97BBB9-363C-4D43-ABBF-06AFE2D09EF7}" type="pres">
      <dgm:prSet presAssocID="{4DA93C7F-EDE0-483C-9C25-CEA98C4E4CED}" presName="linNode" presStyleCnt="0"/>
      <dgm:spPr/>
    </dgm:pt>
    <dgm:pt modelId="{2F8AE375-160B-4C69-9B99-E53A3169093C}" type="pres">
      <dgm:prSet presAssocID="{4DA93C7F-EDE0-483C-9C25-CEA98C4E4CED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D1A887C-53EF-4813-88E1-1215339711EA}" type="pres">
      <dgm:prSet presAssocID="{4DA93C7F-EDE0-483C-9C25-CEA98C4E4CED}" presName="descendantText" presStyleLbl="alignAccFollowNode1" presStyleIdx="0" presStyleCnt="3">
        <dgm:presLayoutVars>
          <dgm:bulletEnabled val="1"/>
        </dgm:presLayoutVars>
      </dgm:prSet>
      <dgm:spPr/>
    </dgm:pt>
    <dgm:pt modelId="{CD712133-3D32-45C8-B7B7-D7C70465B4A8}" type="pres">
      <dgm:prSet presAssocID="{7F76B47B-358E-4AB9-BA40-EDE4A9D3F088}" presName="sp" presStyleCnt="0"/>
      <dgm:spPr/>
    </dgm:pt>
    <dgm:pt modelId="{5F2DD27B-240F-46EE-86E9-74E5D662A766}" type="pres">
      <dgm:prSet presAssocID="{FA081BBB-BE9A-45F9-B4F1-54FDA484C3D8}" presName="linNode" presStyleCnt="0"/>
      <dgm:spPr/>
    </dgm:pt>
    <dgm:pt modelId="{FBE04BB7-E9D8-4893-AAA6-3C4EFA2707EB}" type="pres">
      <dgm:prSet presAssocID="{FA081BBB-BE9A-45F9-B4F1-54FDA484C3D8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5F840FC-24F9-4B84-B435-28FB21A63A10}" type="pres">
      <dgm:prSet presAssocID="{FA081BBB-BE9A-45F9-B4F1-54FDA484C3D8}" presName="descendantText" presStyleLbl="alignAccFollowNode1" presStyleIdx="1" presStyleCnt="3">
        <dgm:presLayoutVars>
          <dgm:bulletEnabled val="1"/>
        </dgm:presLayoutVars>
      </dgm:prSet>
      <dgm:spPr/>
    </dgm:pt>
    <dgm:pt modelId="{CDFE0C6B-AE6D-45D1-BC32-EFFDBD198A85}" type="pres">
      <dgm:prSet presAssocID="{CDF7811E-EA8D-448D-A560-CC5B86D6F455}" presName="sp" presStyleCnt="0"/>
      <dgm:spPr/>
    </dgm:pt>
    <dgm:pt modelId="{7F1EA9BA-D0BA-434B-8B07-95A6E5A581FC}" type="pres">
      <dgm:prSet presAssocID="{3AC27B58-9DD1-4FFE-95A0-D446CD503B0E}" presName="linNode" presStyleCnt="0"/>
      <dgm:spPr/>
    </dgm:pt>
    <dgm:pt modelId="{CDB00F9F-D227-4CA6-8786-AF0BAEC349BD}" type="pres">
      <dgm:prSet presAssocID="{3AC27B58-9DD1-4FFE-95A0-D446CD503B0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92EB1499-AAC4-4EFF-BBFA-7C0A22A7632A}" type="pres">
      <dgm:prSet presAssocID="{3AC27B58-9DD1-4FFE-95A0-D446CD503B0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F6254807-3269-44E1-B018-49D5A0B04ACD}" srcId="{4DA93C7F-EDE0-483C-9C25-CEA98C4E4CED}" destId="{3DFBD0A5-4112-487D-8F39-2176CC692E3E}" srcOrd="1" destOrd="0" parTransId="{B7394668-B69C-4C2F-92B6-E5437EC51561}" sibTransId="{E610351E-2A3F-4CB5-B9FF-8745B1804AEE}"/>
    <dgm:cxn modelId="{D5235809-EC68-4FC0-9892-90807BFFD1C1}" srcId="{4DA93C7F-EDE0-483C-9C25-CEA98C4E4CED}" destId="{74CAFB5D-60E4-4D13-BD22-61E754C20E92}" srcOrd="0" destOrd="0" parTransId="{111FC3A4-DAA5-48F4-9385-0DDCE76447BC}" sibTransId="{FF16B479-0B47-4BA3-A444-F2606CA46C4B}"/>
    <dgm:cxn modelId="{E7F97A14-8207-42B2-965F-1358C8D55FF3}" type="presOf" srcId="{3DFBD0A5-4112-487D-8F39-2176CC692E3E}" destId="{9D1A887C-53EF-4813-88E1-1215339711EA}" srcOrd="0" destOrd="1" presId="urn:microsoft.com/office/officeart/2005/8/layout/vList5"/>
    <dgm:cxn modelId="{F076C623-24A4-48F2-829E-B41D0D1C0F95}" type="presOf" srcId="{D4590EE7-0756-454D-8054-08989260E6C8}" destId="{65F840FC-24F9-4B84-B435-28FB21A63A10}" srcOrd="0" destOrd="1" presId="urn:microsoft.com/office/officeart/2005/8/layout/vList5"/>
    <dgm:cxn modelId="{669C562D-A0CB-490A-B289-E7EC11805FEF}" type="presOf" srcId="{B5200BEB-ED48-4D53-8213-155F6738E3B5}" destId="{C435F1C6-C3BE-4C34-8278-89E86FAF6844}" srcOrd="0" destOrd="0" presId="urn:microsoft.com/office/officeart/2005/8/layout/vList5"/>
    <dgm:cxn modelId="{62E7BA33-7E81-403A-B33A-1D79BABB4112}" srcId="{3AC27B58-9DD1-4FFE-95A0-D446CD503B0E}" destId="{DD24681A-85F8-4F29-BEB0-99F5A3016E4D}" srcOrd="3" destOrd="0" parTransId="{8FEC6D78-385C-4805-9AEE-32FFBDAFD18F}" sibTransId="{6C866CE0-A7D0-4515-9B41-2EF1E0A856FE}"/>
    <dgm:cxn modelId="{67E89735-3FAE-4384-A57B-958286751D51}" srcId="{B5200BEB-ED48-4D53-8213-155F6738E3B5}" destId="{FA081BBB-BE9A-45F9-B4F1-54FDA484C3D8}" srcOrd="1" destOrd="0" parTransId="{0ACD8726-3749-45B6-A313-9675BC6115A1}" sibTransId="{CDF7811E-EA8D-448D-A560-CC5B86D6F455}"/>
    <dgm:cxn modelId="{73D2083E-5780-4C92-8E82-31B6B41733A8}" type="presOf" srcId="{780E3C2A-A885-484C-8A8D-F8A255DC2A69}" destId="{9D1A887C-53EF-4813-88E1-1215339711EA}" srcOrd="0" destOrd="2" presId="urn:microsoft.com/office/officeart/2005/8/layout/vList5"/>
    <dgm:cxn modelId="{893BBE68-8D27-4494-8345-84A0D9981E76}" srcId="{4DA93C7F-EDE0-483C-9C25-CEA98C4E4CED}" destId="{780E3C2A-A885-484C-8A8D-F8A255DC2A69}" srcOrd="2" destOrd="0" parTransId="{41BA3CA2-54C0-4AAE-B706-CE42034FA355}" sibTransId="{AE8B82C0-B05C-4D26-BF90-586B8410E57C}"/>
    <dgm:cxn modelId="{38188749-FC3E-43C8-95FE-F051308CB2D1}" type="presOf" srcId="{4DA93C7F-EDE0-483C-9C25-CEA98C4E4CED}" destId="{2F8AE375-160B-4C69-9B99-E53A3169093C}" srcOrd="0" destOrd="0" presId="urn:microsoft.com/office/officeart/2005/8/layout/vList5"/>
    <dgm:cxn modelId="{A3A7D76A-9225-4A8E-B994-D991888257E7}" type="presOf" srcId="{AFAFA8FA-9FAA-469C-95D3-5B78166A3FE1}" destId="{92EB1499-AAC4-4EFF-BBFA-7C0A22A7632A}" srcOrd="0" destOrd="2" presId="urn:microsoft.com/office/officeart/2005/8/layout/vList5"/>
    <dgm:cxn modelId="{1EC9E750-918F-4698-9A59-A19B7EA30277}" type="presOf" srcId="{3AC27B58-9DD1-4FFE-95A0-D446CD503B0E}" destId="{CDB00F9F-D227-4CA6-8786-AF0BAEC349BD}" srcOrd="0" destOrd="0" presId="urn:microsoft.com/office/officeart/2005/8/layout/vList5"/>
    <dgm:cxn modelId="{AB18EB70-1E73-48D7-BB25-AB39AD28A7CF}" srcId="{FA081BBB-BE9A-45F9-B4F1-54FDA484C3D8}" destId="{D4590EE7-0756-454D-8054-08989260E6C8}" srcOrd="1" destOrd="0" parTransId="{CB4D8453-0E15-475A-972E-4B09DFBFDB07}" sibTransId="{5E9F0A18-A98D-4E63-A3DB-29E1C5C9D4B2}"/>
    <dgm:cxn modelId="{25BEC373-FAFA-4585-9694-1B5F67C2447E}" srcId="{3AC27B58-9DD1-4FFE-95A0-D446CD503B0E}" destId="{AFAFA8FA-9FAA-469C-95D3-5B78166A3FE1}" srcOrd="2" destOrd="0" parTransId="{9010511F-F7A7-40B5-B1FE-A510C48267C2}" sibTransId="{248672CB-C579-4485-94B3-EEA0FDCEE427}"/>
    <dgm:cxn modelId="{CE681394-4421-4DAC-95D3-F4170C1B8E0A}" type="presOf" srcId="{DD24681A-85F8-4F29-BEB0-99F5A3016E4D}" destId="{92EB1499-AAC4-4EFF-BBFA-7C0A22A7632A}" srcOrd="0" destOrd="3" presId="urn:microsoft.com/office/officeart/2005/8/layout/vList5"/>
    <dgm:cxn modelId="{AB99F696-7F67-488D-83AB-288C7CE51095}" srcId="{FA081BBB-BE9A-45F9-B4F1-54FDA484C3D8}" destId="{3388A3E9-5FF3-4C20-A507-D34DD3CB2488}" srcOrd="0" destOrd="0" parTransId="{C7CF3519-5E68-490A-8DB1-628AA51EC877}" sibTransId="{370C8873-9E2B-4DE2-90F3-6AC522B12E13}"/>
    <dgm:cxn modelId="{6F37439E-0D40-44B5-B290-94D3B54A8CC9}" srcId="{B5200BEB-ED48-4D53-8213-155F6738E3B5}" destId="{4DA93C7F-EDE0-483C-9C25-CEA98C4E4CED}" srcOrd="0" destOrd="0" parTransId="{12970F7B-900B-49DE-B629-7AD2C82DA31F}" sibTransId="{7F76B47B-358E-4AB9-BA40-EDE4A9D3F088}"/>
    <dgm:cxn modelId="{13D00CA6-BCF9-46AE-84F6-66FDDDB39B21}" type="presOf" srcId="{FA081BBB-BE9A-45F9-B4F1-54FDA484C3D8}" destId="{FBE04BB7-E9D8-4893-AAA6-3C4EFA2707EB}" srcOrd="0" destOrd="0" presId="urn:microsoft.com/office/officeart/2005/8/layout/vList5"/>
    <dgm:cxn modelId="{6DB492A6-73F9-4C5D-B9BC-C917FCEA0324}" type="presOf" srcId="{74CAFB5D-60E4-4D13-BD22-61E754C20E92}" destId="{9D1A887C-53EF-4813-88E1-1215339711EA}" srcOrd="0" destOrd="0" presId="urn:microsoft.com/office/officeart/2005/8/layout/vList5"/>
    <dgm:cxn modelId="{596EADC0-53EE-4A57-A61E-868E9CF16CD6}" srcId="{3AC27B58-9DD1-4FFE-95A0-D446CD503B0E}" destId="{0D86979B-E997-45D6-AC2D-C632C38DCB46}" srcOrd="0" destOrd="0" parTransId="{E03B0517-BF33-4CCB-B89E-BDBDF559F24E}" sibTransId="{E0AF9356-7EE0-4F69-8247-198D9CE92588}"/>
    <dgm:cxn modelId="{D7B3B2CE-2A68-4DAE-8B42-D22B5BDF8D29}" srcId="{B5200BEB-ED48-4D53-8213-155F6738E3B5}" destId="{3AC27B58-9DD1-4FFE-95A0-D446CD503B0E}" srcOrd="2" destOrd="0" parTransId="{BB4C573F-093E-4345-B992-27EB661C50FB}" sibTransId="{B89BDDFD-A065-4DFE-A18C-B87316D93E45}"/>
    <dgm:cxn modelId="{85C385DB-A73E-4DCB-9252-AC1AE4C90318}" type="presOf" srcId="{28EF7328-0169-48A0-A4E9-EC0A69EB2733}" destId="{92EB1499-AAC4-4EFF-BBFA-7C0A22A7632A}" srcOrd="0" destOrd="1" presId="urn:microsoft.com/office/officeart/2005/8/layout/vList5"/>
    <dgm:cxn modelId="{91A991E1-50BD-4381-9B0F-E57FC93252B4}" srcId="{3AC27B58-9DD1-4FFE-95A0-D446CD503B0E}" destId="{28EF7328-0169-48A0-A4E9-EC0A69EB2733}" srcOrd="1" destOrd="0" parTransId="{929EC75B-1E97-4843-8371-8BBEE3D463DC}" sibTransId="{5AF21154-A665-4947-AA62-30A57507C479}"/>
    <dgm:cxn modelId="{B13795E1-9170-444D-A867-6BE423ED62DA}" type="presOf" srcId="{3388A3E9-5FF3-4C20-A507-D34DD3CB2488}" destId="{65F840FC-24F9-4B84-B435-28FB21A63A10}" srcOrd="0" destOrd="0" presId="urn:microsoft.com/office/officeart/2005/8/layout/vList5"/>
    <dgm:cxn modelId="{B5532FE8-3AB1-412B-926F-B6FADB4D34B6}" type="presOf" srcId="{0D86979B-E997-45D6-AC2D-C632C38DCB46}" destId="{92EB1499-AAC4-4EFF-BBFA-7C0A22A7632A}" srcOrd="0" destOrd="0" presId="urn:microsoft.com/office/officeart/2005/8/layout/vList5"/>
    <dgm:cxn modelId="{DA0151B2-D22D-47E7-92C1-2F807F29D0AB}" type="presParOf" srcId="{C435F1C6-C3BE-4C34-8278-89E86FAF6844}" destId="{FD97BBB9-363C-4D43-ABBF-06AFE2D09EF7}" srcOrd="0" destOrd="0" presId="urn:microsoft.com/office/officeart/2005/8/layout/vList5"/>
    <dgm:cxn modelId="{16BC3CBD-1CA0-400F-9A6C-5C7D75B56779}" type="presParOf" srcId="{FD97BBB9-363C-4D43-ABBF-06AFE2D09EF7}" destId="{2F8AE375-160B-4C69-9B99-E53A3169093C}" srcOrd="0" destOrd="0" presId="urn:microsoft.com/office/officeart/2005/8/layout/vList5"/>
    <dgm:cxn modelId="{95AE9276-A1CB-4CE6-A311-389FCF279E71}" type="presParOf" srcId="{FD97BBB9-363C-4D43-ABBF-06AFE2D09EF7}" destId="{9D1A887C-53EF-4813-88E1-1215339711EA}" srcOrd="1" destOrd="0" presId="urn:microsoft.com/office/officeart/2005/8/layout/vList5"/>
    <dgm:cxn modelId="{87AF7893-A070-4C63-B479-C6D81F612A1B}" type="presParOf" srcId="{C435F1C6-C3BE-4C34-8278-89E86FAF6844}" destId="{CD712133-3D32-45C8-B7B7-D7C70465B4A8}" srcOrd="1" destOrd="0" presId="urn:microsoft.com/office/officeart/2005/8/layout/vList5"/>
    <dgm:cxn modelId="{93AAC273-2AC3-4285-9E44-940DCB460EA3}" type="presParOf" srcId="{C435F1C6-C3BE-4C34-8278-89E86FAF6844}" destId="{5F2DD27B-240F-46EE-86E9-74E5D662A766}" srcOrd="2" destOrd="0" presId="urn:microsoft.com/office/officeart/2005/8/layout/vList5"/>
    <dgm:cxn modelId="{7CD6228A-6C0E-4C32-9EC6-4A043597FEBF}" type="presParOf" srcId="{5F2DD27B-240F-46EE-86E9-74E5D662A766}" destId="{FBE04BB7-E9D8-4893-AAA6-3C4EFA2707EB}" srcOrd="0" destOrd="0" presId="urn:microsoft.com/office/officeart/2005/8/layout/vList5"/>
    <dgm:cxn modelId="{60051C0B-62D3-4EA2-99C4-AE4B980E8EB9}" type="presParOf" srcId="{5F2DD27B-240F-46EE-86E9-74E5D662A766}" destId="{65F840FC-24F9-4B84-B435-28FB21A63A10}" srcOrd="1" destOrd="0" presId="urn:microsoft.com/office/officeart/2005/8/layout/vList5"/>
    <dgm:cxn modelId="{C2FD385A-F851-4891-91EA-74FB376CB4CF}" type="presParOf" srcId="{C435F1C6-C3BE-4C34-8278-89E86FAF6844}" destId="{CDFE0C6B-AE6D-45D1-BC32-EFFDBD198A85}" srcOrd="3" destOrd="0" presId="urn:microsoft.com/office/officeart/2005/8/layout/vList5"/>
    <dgm:cxn modelId="{F5D2E75A-BD72-464E-BF49-F60EF8DD7DA0}" type="presParOf" srcId="{C435F1C6-C3BE-4C34-8278-89E86FAF6844}" destId="{7F1EA9BA-D0BA-434B-8B07-95A6E5A581FC}" srcOrd="4" destOrd="0" presId="urn:microsoft.com/office/officeart/2005/8/layout/vList5"/>
    <dgm:cxn modelId="{F8E11DDD-D9D2-4763-9C4A-A239BD1F2550}" type="presParOf" srcId="{7F1EA9BA-D0BA-434B-8B07-95A6E5A581FC}" destId="{CDB00F9F-D227-4CA6-8786-AF0BAEC349BD}" srcOrd="0" destOrd="0" presId="urn:microsoft.com/office/officeart/2005/8/layout/vList5"/>
    <dgm:cxn modelId="{5B547A53-3948-4CEA-9E98-D17FF411AD5A}" type="presParOf" srcId="{7F1EA9BA-D0BA-434B-8B07-95A6E5A581FC}" destId="{92EB1499-AAC4-4EFF-BBFA-7C0A22A7632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200BEB-ED48-4D53-8213-155F6738E3B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DA93C7F-EDE0-483C-9C25-CEA98C4E4CED}">
      <dgm:prSet phldrT="[Testo]"/>
      <dgm:spPr/>
      <dgm:t>
        <a:bodyPr/>
        <a:lstStyle/>
        <a:p>
          <a:pPr>
            <a:buNone/>
          </a:pPr>
          <a:r>
            <a:rPr lang="it-IT" b="1" i="0" u="none" dirty="0"/>
            <a:t>Promuovere un orientamento proattivo, non ambulatoriale o burocratico</a:t>
          </a:r>
          <a:endParaRPr lang="it-IT" b="0" dirty="0"/>
        </a:p>
        <a:p>
          <a:pPr>
            <a:buNone/>
          </a:pPr>
          <a:endParaRPr lang="it-IT" dirty="0"/>
        </a:p>
      </dgm:t>
    </dgm:pt>
    <dgm:pt modelId="{12970F7B-900B-49DE-B629-7AD2C82DA31F}" type="parTrans" cxnId="{6F37439E-0D40-44B5-B290-94D3B54A8CC9}">
      <dgm:prSet/>
      <dgm:spPr/>
      <dgm:t>
        <a:bodyPr/>
        <a:lstStyle/>
        <a:p>
          <a:endParaRPr lang="it-IT"/>
        </a:p>
      </dgm:t>
    </dgm:pt>
    <dgm:pt modelId="{7F76B47B-358E-4AB9-BA40-EDE4A9D3F088}" type="sibTrans" cxnId="{6F37439E-0D40-44B5-B290-94D3B54A8CC9}">
      <dgm:prSet/>
      <dgm:spPr/>
      <dgm:t>
        <a:bodyPr/>
        <a:lstStyle/>
        <a:p>
          <a:endParaRPr lang="it-IT"/>
        </a:p>
      </dgm:t>
    </dgm:pt>
    <dgm:pt modelId="{74CAFB5D-60E4-4D13-BD22-61E754C20E92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Proiezione su territorio</a:t>
          </a:r>
          <a:endParaRPr lang="it-IT" dirty="0"/>
        </a:p>
      </dgm:t>
    </dgm:pt>
    <dgm:pt modelId="{111FC3A4-DAA5-48F4-9385-0DDCE76447BC}" type="parTrans" cxnId="{D5235809-EC68-4FC0-9892-90807BFFD1C1}">
      <dgm:prSet/>
      <dgm:spPr/>
      <dgm:t>
        <a:bodyPr/>
        <a:lstStyle/>
        <a:p>
          <a:endParaRPr lang="it-IT"/>
        </a:p>
      </dgm:t>
    </dgm:pt>
    <dgm:pt modelId="{FF16B479-0B47-4BA3-A444-F2606CA46C4B}" type="sibTrans" cxnId="{D5235809-EC68-4FC0-9892-90807BFFD1C1}">
      <dgm:prSet/>
      <dgm:spPr/>
      <dgm:t>
        <a:bodyPr/>
        <a:lstStyle/>
        <a:p>
          <a:endParaRPr lang="it-IT"/>
        </a:p>
      </dgm:t>
    </dgm:pt>
    <dgm:pt modelId="{FA081BBB-BE9A-45F9-B4F1-54FDA484C3D8}">
      <dgm:prSet phldrT="[Testo]"/>
      <dgm:spPr/>
      <dgm:t>
        <a:bodyPr/>
        <a:lstStyle/>
        <a:p>
          <a:pPr>
            <a:buNone/>
          </a:pPr>
          <a:r>
            <a:rPr lang="it-IT" b="1" i="0" u="none" dirty="0"/>
            <a:t>Prevenire il burn-out (considerato come la perdita del "sociale" nel social work"), i cui sintomi spesso sono:</a:t>
          </a:r>
          <a:endParaRPr lang="it-IT" b="0" dirty="0"/>
        </a:p>
        <a:p>
          <a:pPr>
            <a:buNone/>
          </a:pPr>
          <a:endParaRPr lang="it-IT" dirty="0"/>
        </a:p>
      </dgm:t>
    </dgm:pt>
    <dgm:pt modelId="{0ACD8726-3749-45B6-A313-9675BC6115A1}" type="parTrans" cxnId="{67E89735-3FAE-4384-A57B-958286751D51}">
      <dgm:prSet/>
      <dgm:spPr/>
      <dgm:t>
        <a:bodyPr/>
        <a:lstStyle/>
        <a:p>
          <a:endParaRPr lang="it-IT"/>
        </a:p>
      </dgm:t>
    </dgm:pt>
    <dgm:pt modelId="{CDF7811E-EA8D-448D-A560-CC5B86D6F455}" type="sibTrans" cxnId="{67E89735-3FAE-4384-A57B-958286751D51}">
      <dgm:prSet/>
      <dgm:spPr/>
      <dgm:t>
        <a:bodyPr/>
        <a:lstStyle/>
        <a:p>
          <a:endParaRPr lang="it-IT"/>
        </a:p>
      </dgm:t>
    </dgm:pt>
    <dgm:pt modelId="{3388A3E9-5FF3-4C20-A507-D34DD3CB2488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Adesione ad approccio burocratico</a:t>
          </a:r>
          <a:endParaRPr lang="it-IT" dirty="0"/>
        </a:p>
      </dgm:t>
    </dgm:pt>
    <dgm:pt modelId="{C7CF3519-5E68-490A-8DB1-628AA51EC877}" type="parTrans" cxnId="{AB99F696-7F67-488D-83AB-288C7CE51095}">
      <dgm:prSet/>
      <dgm:spPr/>
      <dgm:t>
        <a:bodyPr/>
        <a:lstStyle/>
        <a:p>
          <a:endParaRPr lang="it-IT"/>
        </a:p>
      </dgm:t>
    </dgm:pt>
    <dgm:pt modelId="{370C8873-9E2B-4DE2-90F3-6AC522B12E13}" type="sibTrans" cxnId="{AB99F696-7F67-488D-83AB-288C7CE51095}">
      <dgm:prSet/>
      <dgm:spPr/>
      <dgm:t>
        <a:bodyPr/>
        <a:lstStyle/>
        <a:p>
          <a:endParaRPr lang="it-IT"/>
        </a:p>
      </dgm:t>
    </dgm:pt>
    <dgm:pt modelId="{257DB49A-91B4-4A79-BE61-8CC3E05A4E72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Adesione a riduzionismo sanitario (centralità della diagnosi)</a:t>
          </a:r>
        </a:p>
      </dgm:t>
    </dgm:pt>
    <dgm:pt modelId="{7E874E3C-6FDE-411C-9946-56C49114B3F4}" type="parTrans" cxnId="{7AA3AFF2-4835-475A-B55E-0EA41BA73C43}">
      <dgm:prSet/>
      <dgm:spPr/>
      <dgm:t>
        <a:bodyPr/>
        <a:lstStyle/>
        <a:p>
          <a:endParaRPr lang="it-IT"/>
        </a:p>
      </dgm:t>
    </dgm:pt>
    <dgm:pt modelId="{D78E6333-2D29-4791-B7BF-8986CB3943C8}" type="sibTrans" cxnId="{7AA3AFF2-4835-475A-B55E-0EA41BA73C43}">
      <dgm:prSet/>
      <dgm:spPr/>
      <dgm:t>
        <a:bodyPr/>
        <a:lstStyle/>
        <a:p>
          <a:endParaRPr lang="it-IT"/>
        </a:p>
      </dgm:t>
    </dgm:pt>
    <dgm:pt modelId="{638AA421-5654-454D-8B14-C6052528483F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Adozione di modelli prescrittivi/punitivi</a:t>
          </a:r>
        </a:p>
      </dgm:t>
    </dgm:pt>
    <dgm:pt modelId="{7518E4D7-B962-447B-81DA-37A9B471A4DD}" type="parTrans" cxnId="{236E4E22-CD64-4594-A5DB-A6B0CB360D0C}">
      <dgm:prSet/>
      <dgm:spPr/>
      <dgm:t>
        <a:bodyPr/>
        <a:lstStyle/>
        <a:p>
          <a:endParaRPr lang="it-IT"/>
        </a:p>
      </dgm:t>
    </dgm:pt>
    <dgm:pt modelId="{8AD4ABA0-1908-459D-BB4F-1BD98163BFEA}" type="sibTrans" cxnId="{236E4E22-CD64-4594-A5DB-A6B0CB360D0C}">
      <dgm:prSet/>
      <dgm:spPr/>
      <dgm:t>
        <a:bodyPr/>
        <a:lstStyle/>
        <a:p>
          <a:endParaRPr lang="it-IT"/>
        </a:p>
      </dgm:t>
    </dgm:pt>
    <dgm:pt modelId="{6D60ACA7-1C4A-4122-B344-343C6184993C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Valorizzazione interessi e capacità</a:t>
          </a:r>
        </a:p>
      </dgm:t>
    </dgm:pt>
    <dgm:pt modelId="{19E82BAF-846E-4CE2-AF4B-C108F61BA51E}" type="parTrans" cxnId="{6D5F9BC7-D365-47F4-8C9C-4022719D1723}">
      <dgm:prSet/>
      <dgm:spPr/>
      <dgm:t>
        <a:bodyPr/>
        <a:lstStyle/>
        <a:p>
          <a:endParaRPr lang="it-IT"/>
        </a:p>
      </dgm:t>
    </dgm:pt>
    <dgm:pt modelId="{8988692E-A9A7-479E-8A70-1844F0DBB0F0}" type="sibTrans" cxnId="{6D5F9BC7-D365-47F4-8C9C-4022719D1723}">
      <dgm:prSet/>
      <dgm:spPr/>
      <dgm:t>
        <a:bodyPr/>
        <a:lstStyle/>
        <a:p>
          <a:endParaRPr lang="it-IT"/>
        </a:p>
      </dgm:t>
    </dgm:pt>
    <dgm:pt modelId="{D33B831E-0D88-43B5-BC66-8E9E07EDD95D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Enfasi su lavoro di comunità</a:t>
          </a:r>
        </a:p>
      </dgm:t>
    </dgm:pt>
    <dgm:pt modelId="{2FF8DB91-AEEB-4B5C-93EE-247581B47E37}" type="parTrans" cxnId="{51007010-20A2-46EC-BE2B-C120263B0CA3}">
      <dgm:prSet/>
      <dgm:spPr/>
      <dgm:t>
        <a:bodyPr/>
        <a:lstStyle/>
        <a:p>
          <a:endParaRPr lang="it-IT"/>
        </a:p>
      </dgm:t>
    </dgm:pt>
    <dgm:pt modelId="{75C5DAD5-BF03-44D4-97E4-D54C9CED5FDA}" type="sibTrans" cxnId="{51007010-20A2-46EC-BE2B-C120263B0CA3}">
      <dgm:prSet/>
      <dgm:spPr/>
      <dgm:t>
        <a:bodyPr/>
        <a:lstStyle/>
        <a:p>
          <a:endParaRPr lang="it-IT"/>
        </a:p>
      </dgm:t>
    </dgm:pt>
    <dgm:pt modelId="{C435F1C6-C3BE-4C34-8278-89E86FAF6844}" type="pres">
      <dgm:prSet presAssocID="{B5200BEB-ED48-4D53-8213-155F6738E3B5}" presName="Name0" presStyleCnt="0">
        <dgm:presLayoutVars>
          <dgm:dir/>
          <dgm:animLvl val="lvl"/>
          <dgm:resizeHandles val="exact"/>
        </dgm:presLayoutVars>
      </dgm:prSet>
      <dgm:spPr/>
    </dgm:pt>
    <dgm:pt modelId="{FD97BBB9-363C-4D43-ABBF-06AFE2D09EF7}" type="pres">
      <dgm:prSet presAssocID="{4DA93C7F-EDE0-483C-9C25-CEA98C4E4CED}" presName="linNode" presStyleCnt="0"/>
      <dgm:spPr/>
    </dgm:pt>
    <dgm:pt modelId="{2F8AE375-160B-4C69-9B99-E53A3169093C}" type="pres">
      <dgm:prSet presAssocID="{4DA93C7F-EDE0-483C-9C25-CEA98C4E4CED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9D1A887C-53EF-4813-88E1-1215339711EA}" type="pres">
      <dgm:prSet presAssocID="{4DA93C7F-EDE0-483C-9C25-CEA98C4E4CED}" presName="descendantText" presStyleLbl="alignAccFollowNode1" presStyleIdx="0" presStyleCnt="2">
        <dgm:presLayoutVars>
          <dgm:bulletEnabled val="1"/>
        </dgm:presLayoutVars>
      </dgm:prSet>
      <dgm:spPr/>
    </dgm:pt>
    <dgm:pt modelId="{CD712133-3D32-45C8-B7B7-D7C70465B4A8}" type="pres">
      <dgm:prSet presAssocID="{7F76B47B-358E-4AB9-BA40-EDE4A9D3F088}" presName="sp" presStyleCnt="0"/>
      <dgm:spPr/>
    </dgm:pt>
    <dgm:pt modelId="{5F2DD27B-240F-46EE-86E9-74E5D662A766}" type="pres">
      <dgm:prSet presAssocID="{FA081BBB-BE9A-45F9-B4F1-54FDA484C3D8}" presName="linNode" presStyleCnt="0"/>
      <dgm:spPr/>
    </dgm:pt>
    <dgm:pt modelId="{FBE04BB7-E9D8-4893-AAA6-3C4EFA2707EB}" type="pres">
      <dgm:prSet presAssocID="{FA081BBB-BE9A-45F9-B4F1-54FDA484C3D8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65F840FC-24F9-4B84-B435-28FB21A63A10}" type="pres">
      <dgm:prSet presAssocID="{FA081BBB-BE9A-45F9-B4F1-54FDA484C3D8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D5235809-EC68-4FC0-9892-90807BFFD1C1}" srcId="{4DA93C7F-EDE0-483C-9C25-CEA98C4E4CED}" destId="{74CAFB5D-60E4-4D13-BD22-61E754C20E92}" srcOrd="0" destOrd="0" parTransId="{111FC3A4-DAA5-48F4-9385-0DDCE76447BC}" sibTransId="{FF16B479-0B47-4BA3-A444-F2606CA46C4B}"/>
    <dgm:cxn modelId="{51007010-20A2-46EC-BE2B-C120263B0CA3}" srcId="{4DA93C7F-EDE0-483C-9C25-CEA98C4E4CED}" destId="{D33B831E-0D88-43B5-BC66-8E9E07EDD95D}" srcOrd="2" destOrd="0" parTransId="{2FF8DB91-AEEB-4B5C-93EE-247581B47E37}" sibTransId="{75C5DAD5-BF03-44D4-97E4-D54C9CED5FDA}"/>
    <dgm:cxn modelId="{236E4E22-CD64-4594-A5DB-A6B0CB360D0C}" srcId="{FA081BBB-BE9A-45F9-B4F1-54FDA484C3D8}" destId="{638AA421-5654-454D-8B14-C6052528483F}" srcOrd="2" destOrd="0" parTransId="{7518E4D7-B962-447B-81DA-37A9B471A4DD}" sibTransId="{8AD4ABA0-1908-459D-BB4F-1BD98163BFEA}"/>
    <dgm:cxn modelId="{669C562D-A0CB-490A-B289-E7EC11805FEF}" type="presOf" srcId="{B5200BEB-ED48-4D53-8213-155F6738E3B5}" destId="{C435F1C6-C3BE-4C34-8278-89E86FAF6844}" srcOrd="0" destOrd="0" presId="urn:microsoft.com/office/officeart/2005/8/layout/vList5"/>
    <dgm:cxn modelId="{67E89735-3FAE-4384-A57B-958286751D51}" srcId="{B5200BEB-ED48-4D53-8213-155F6738E3B5}" destId="{FA081BBB-BE9A-45F9-B4F1-54FDA484C3D8}" srcOrd="1" destOrd="0" parTransId="{0ACD8726-3749-45B6-A313-9675BC6115A1}" sibTransId="{CDF7811E-EA8D-448D-A560-CC5B86D6F455}"/>
    <dgm:cxn modelId="{6DFA4263-CA89-4A33-8D86-09D4E475F3C9}" type="presOf" srcId="{D33B831E-0D88-43B5-BC66-8E9E07EDD95D}" destId="{9D1A887C-53EF-4813-88E1-1215339711EA}" srcOrd="0" destOrd="2" presId="urn:microsoft.com/office/officeart/2005/8/layout/vList5"/>
    <dgm:cxn modelId="{38188749-FC3E-43C8-95FE-F051308CB2D1}" type="presOf" srcId="{4DA93C7F-EDE0-483C-9C25-CEA98C4E4CED}" destId="{2F8AE375-160B-4C69-9B99-E53A3169093C}" srcOrd="0" destOrd="0" presId="urn:microsoft.com/office/officeart/2005/8/layout/vList5"/>
    <dgm:cxn modelId="{10687695-5022-4CF1-9C8D-A8884E503DE0}" type="presOf" srcId="{6D60ACA7-1C4A-4122-B344-343C6184993C}" destId="{9D1A887C-53EF-4813-88E1-1215339711EA}" srcOrd="0" destOrd="1" presId="urn:microsoft.com/office/officeart/2005/8/layout/vList5"/>
    <dgm:cxn modelId="{AB99F696-7F67-488D-83AB-288C7CE51095}" srcId="{FA081BBB-BE9A-45F9-B4F1-54FDA484C3D8}" destId="{3388A3E9-5FF3-4C20-A507-D34DD3CB2488}" srcOrd="0" destOrd="0" parTransId="{C7CF3519-5E68-490A-8DB1-628AA51EC877}" sibTransId="{370C8873-9E2B-4DE2-90F3-6AC522B12E13}"/>
    <dgm:cxn modelId="{6F37439E-0D40-44B5-B290-94D3B54A8CC9}" srcId="{B5200BEB-ED48-4D53-8213-155F6738E3B5}" destId="{4DA93C7F-EDE0-483C-9C25-CEA98C4E4CED}" srcOrd="0" destOrd="0" parTransId="{12970F7B-900B-49DE-B629-7AD2C82DA31F}" sibTransId="{7F76B47B-358E-4AB9-BA40-EDE4A9D3F088}"/>
    <dgm:cxn modelId="{13D00CA6-BCF9-46AE-84F6-66FDDDB39B21}" type="presOf" srcId="{FA081BBB-BE9A-45F9-B4F1-54FDA484C3D8}" destId="{FBE04BB7-E9D8-4893-AAA6-3C4EFA2707EB}" srcOrd="0" destOrd="0" presId="urn:microsoft.com/office/officeart/2005/8/layout/vList5"/>
    <dgm:cxn modelId="{6DB492A6-73F9-4C5D-B9BC-C917FCEA0324}" type="presOf" srcId="{74CAFB5D-60E4-4D13-BD22-61E754C20E92}" destId="{9D1A887C-53EF-4813-88E1-1215339711EA}" srcOrd="0" destOrd="0" presId="urn:microsoft.com/office/officeart/2005/8/layout/vList5"/>
    <dgm:cxn modelId="{861A02B8-944B-47BD-83FC-3133A52B0372}" type="presOf" srcId="{257DB49A-91B4-4A79-BE61-8CC3E05A4E72}" destId="{65F840FC-24F9-4B84-B435-28FB21A63A10}" srcOrd="0" destOrd="1" presId="urn:microsoft.com/office/officeart/2005/8/layout/vList5"/>
    <dgm:cxn modelId="{3212F6C0-60C1-49D6-A4E7-85D48388D1DF}" type="presOf" srcId="{638AA421-5654-454D-8B14-C6052528483F}" destId="{65F840FC-24F9-4B84-B435-28FB21A63A10}" srcOrd="0" destOrd="2" presId="urn:microsoft.com/office/officeart/2005/8/layout/vList5"/>
    <dgm:cxn modelId="{6D5F9BC7-D365-47F4-8C9C-4022719D1723}" srcId="{4DA93C7F-EDE0-483C-9C25-CEA98C4E4CED}" destId="{6D60ACA7-1C4A-4122-B344-343C6184993C}" srcOrd="1" destOrd="0" parTransId="{19E82BAF-846E-4CE2-AF4B-C108F61BA51E}" sibTransId="{8988692E-A9A7-479E-8A70-1844F0DBB0F0}"/>
    <dgm:cxn modelId="{B13795E1-9170-444D-A867-6BE423ED62DA}" type="presOf" srcId="{3388A3E9-5FF3-4C20-A507-D34DD3CB2488}" destId="{65F840FC-24F9-4B84-B435-28FB21A63A10}" srcOrd="0" destOrd="0" presId="urn:microsoft.com/office/officeart/2005/8/layout/vList5"/>
    <dgm:cxn modelId="{7AA3AFF2-4835-475A-B55E-0EA41BA73C43}" srcId="{FA081BBB-BE9A-45F9-B4F1-54FDA484C3D8}" destId="{257DB49A-91B4-4A79-BE61-8CC3E05A4E72}" srcOrd="1" destOrd="0" parTransId="{7E874E3C-6FDE-411C-9946-56C49114B3F4}" sibTransId="{D78E6333-2D29-4791-B7BF-8986CB3943C8}"/>
    <dgm:cxn modelId="{DA0151B2-D22D-47E7-92C1-2F807F29D0AB}" type="presParOf" srcId="{C435F1C6-C3BE-4C34-8278-89E86FAF6844}" destId="{FD97BBB9-363C-4D43-ABBF-06AFE2D09EF7}" srcOrd="0" destOrd="0" presId="urn:microsoft.com/office/officeart/2005/8/layout/vList5"/>
    <dgm:cxn modelId="{16BC3CBD-1CA0-400F-9A6C-5C7D75B56779}" type="presParOf" srcId="{FD97BBB9-363C-4D43-ABBF-06AFE2D09EF7}" destId="{2F8AE375-160B-4C69-9B99-E53A3169093C}" srcOrd="0" destOrd="0" presId="urn:microsoft.com/office/officeart/2005/8/layout/vList5"/>
    <dgm:cxn modelId="{95AE9276-A1CB-4CE6-A311-389FCF279E71}" type="presParOf" srcId="{FD97BBB9-363C-4D43-ABBF-06AFE2D09EF7}" destId="{9D1A887C-53EF-4813-88E1-1215339711EA}" srcOrd="1" destOrd="0" presId="urn:microsoft.com/office/officeart/2005/8/layout/vList5"/>
    <dgm:cxn modelId="{87AF7893-A070-4C63-B479-C6D81F612A1B}" type="presParOf" srcId="{C435F1C6-C3BE-4C34-8278-89E86FAF6844}" destId="{CD712133-3D32-45C8-B7B7-D7C70465B4A8}" srcOrd="1" destOrd="0" presId="urn:microsoft.com/office/officeart/2005/8/layout/vList5"/>
    <dgm:cxn modelId="{93AAC273-2AC3-4285-9E44-940DCB460EA3}" type="presParOf" srcId="{C435F1C6-C3BE-4C34-8278-89E86FAF6844}" destId="{5F2DD27B-240F-46EE-86E9-74E5D662A766}" srcOrd="2" destOrd="0" presId="urn:microsoft.com/office/officeart/2005/8/layout/vList5"/>
    <dgm:cxn modelId="{7CD6228A-6C0E-4C32-9EC6-4A043597FEBF}" type="presParOf" srcId="{5F2DD27B-240F-46EE-86E9-74E5D662A766}" destId="{FBE04BB7-E9D8-4893-AAA6-3C4EFA2707EB}" srcOrd="0" destOrd="0" presId="urn:microsoft.com/office/officeart/2005/8/layout/vList5"/>
    <dgm:cxn modelId="{60051C0B-62D3-4EA2-99C4-AE4B980E8EB9}" type="presParOf" srcId="{5F2DD27B-240F-46EE-86E9-74E5D662A766}" destId="{65F840FC-24F9-4B84-B435-28FB21A63A1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1DCC4-6BC6-4DCB-85BE-974983E775A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7C5DB8E-A43D-4A69-BCB6-4D8C291A0A9B}">
      <dgm:prSet phldrT="[Testo]"/>
      <dgm:spPr/>
      <dgm:t>
        <a:bodyPr/>
        <a:lstStyle/>
        <a:p>
          <a:r>
            <a:rPr lang="it-IT" dirty="0"/>
            <a:t>Normativa nazionale</a:t>
          </a:r>
        </a:p>
      </dgm:t>
    </dgm:pt>
    <dgm:pt modelId="{A87B6F7A-B02E-42DE-BCC8-C5D8ED8CDF34}" type="parTrans" cxnId="{ABFDB405-9E78-4486-963C-1B1413155036}">
      <dgm:prSet/>
      <dgm:spPr/>
      <dgm:t>
        <a:bodyPr/>
        <a:lstStyle/>
        <a:p>
          <a:endParaRPr lang="it-IT"/>
        </a:p>
      </dgm:t>
    </dgm:pt>
    <dgm:pt modelId="{3C2F9E66-B032-4FA7-AECE-F7D8D6A3399D}" type="sibTrans" cxnId="{ABFDB405-9E78-4486-963C-1B1413155036}">
      <dgm:prSet/>
      <dgm:spPr/>
      <dgm:t>
        <a:bodyPr/>
        <a:lstStyle/>
        <a:p>
          <a:endParaRPr lang="it-IT"/>
        </a:p>
      </dgm:t>
    </dgm:pt>
    <dgm:pt modelId="{2A64FB87-F446-440A-B02B-83FF01147EA8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DM 77/2022</a:t>
          </a:r>
          <a:endParaRPr lang="it-IT" dirty="0"/>
        </a:p>
      </dgm:t>
    </dgm:pt>
    <dgm:pt modelId="{6E936558-0EF5-4113-AEE3-EF3A6EDC0407}" type="parTrans" cxnId="{E6AF50BB-0C18-4AC9-979D-F87EEC139F15}">
      <dgm:prSet/>
      <dgm:spPr/>
      <dgm:t>
        <a:bodyPr/>
        <a:lstStyle/>
        <a:p>
          <a:endParaRPr lang="it-IT"/>
        </a:p>
      </dgm:t>
    </dgm:pt>
    <dgm:pt modelId="{3F0F1C87-2A2A-418E-828F-62BADF8926F0}" type="sibTrans" cxnId="{E6AF50BB-0C18-4AC9-979D-F87EEC139F15}">
      <dgm:prSet/>
      <dgm:spPr/>
      <dgm:t>
        <a:bodyPr/>
        <a:lstStyle/>
        <a:p>
          <a:endParaRPr lang="it-IT"/>
        </a:p>
      </dgm:t>
    </dgm:pt>
    <dgm:pt modelId="{08AA2B0A-702A-42D7-8BC3-4C0AA928FA4D}">
      <dgm:prSet phldrT="[Testo]"/>
      <dgm:spPr/>
      <dgm:t>
        <a:bodyPr/>
        <a:lstStyle/>
        <a:p>
          <a:r>
            <a:rPr lang="it-IT" dirty="0"/>
            <a:t>Regione Lombardia</a:t>
          </a:r>
        </a:p>
      </dgm:t>
    </dgm:pt>
    <dgm:pt modelId="{52347224-B2F9-49CD-9322-59D1F98DE072}" type="parTrans" cxnId="{3C399663-DD15-4F33-91AD-470101875093}">
      <dgm:prSet/>
      <dgm:spPr/>
      <dgm:t>
        <a:bodyPr/>
        <a:lstStyle/>
        <a:p>
          <a:endParaRPr lang="it-IT"/>
        </a:p>
      </dgm:t>
    </dgm:pt>
    <dgm:pt modelId="{97774E31-E045-408C-ACA4-C58D799F1741}" type="sibTrans" cxnId="{3C399663-DD15-4F33-91AD-470101875093}">
      <dgm:prSet/>
      <dgm:spPr/>
      <dgm:t>
        <a:bodyPr/>
        <a:lstStyle/>
        <a:p>
          <a:endParaRPr lang="it-IT"/>
        </a:p>
      </dgm:t>
    </dgm:pt>
    <dgm:pt modelId="{2501E42B-924A-4E1A-854C-55D7FF4FA0C2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DGR 6026/2022 - indica inserimento servizio sociale in DAPSS</a:t>
          </a:r>
          <a:endParaRPr lang="it-IT" dirty="0"/>
        </a:p>
      </dgm:t>
    </dgm:pt>
    <dgm:pt modelId="{40777D20-DCF6-4650-B332-56A4255FCABC}" type="parTrans" cxnId="{E5802B25-61B9-4721-B237-F3A5D3D64265}">
      <dgm:prSet/>
      <dgm:spPr/>
      <dgm:t>
        <a:bodyPr/>
        <a:lstStyle/>
        <a:p>
          <a:endParaRPr lang="it-IT"/>
        </a:p>
      </dgm:t>
    </dgm:pt>
    <dgm:pt modelId="{A5767792-775A-4C4F-9D80-A46D4F55A8B6}" type="sibTrans" cxnId="{E5802B25-61B9-4721-B237-F3A5D3D64265}">
      <dgm:prSet/>
      <dgm:spPr/>
      <dgm:t>
        <a:bodyPr/>
        <a:lstStyle/>
        <a:p>
          <a:endParaRPr lang="it-IT"/>
        </a:p>
      </dgm:t>
    </dgm:pt>
    <dgm:pt modelId="{8CE5A2B7-7D9C-4103-A97C-716D84E02C37}">
      <dgm:prSet phldrT="[Testo]"/>
      <dgm:spPr/>
      <dgm:t>
        <a:bodyPr/>
        <a:lstStyle/>
        <a:p>
          <a:r>
            <a:rPr lang="it-IT" dirty="0"/>
            <a:t>Ambiti e Comuni</a:t>
          </a:r>
        </a:p>
      </dgm:t>
    </dgm:pt>
    <dgm:pt modelId="{85E2CB8B-5D9E-46F2-8B0E-AF917493E732}" type="parTrans" cxnId="{2E187E60-F41F-4A79-A16C-2FBF5511C8D2}">
      <dgm:prSet/>
      <dgm:spPr/>
      <dgm:t>
        <a:bodyPr/>
        <a:lstStyle/>
        <a:p>
          <a:endParaRPr lang="it-IT"/>
        </a:p>
      </dgm:t>
    </dgm:pt>
    <dgm:pt modelId="{B3B12D51-2E61-4ACA-942C-9743E84B56DC}" type="sibTrans" cxnId="{2E187E60-F41F-4A79-A16C-2FBF5511C8D2}">
      <dgm:prSet/>
      <dgm:spPr/>
      <dgm:t>
        <a:bodyPr/>
        <a:lstStyle/>
        <a:p>
          <a:endParaRPr lang="it-IT"/>
        </a:p>
      </dgm:t>
    </dgm:pt>
    <dgm:pt modelId="{4276F4E7-F059-4A06-A388-A36ED3AD3F99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Ampliamento competenze e personale</a:t>
          </a:r>
          <a:endParaRPr lang="it-IT" dirty="0"/>
        </a:p>
      </dgm:t>
    </dgm:pt>
    <dgm:pt modelId="{4DD13B65-40F5-4468-8C99-9EC52AEBEE75}" type="parTrans" cxnId="{26643441-E74F-41D6-AAEF-0ED363570C84}">
      <dgm:prSet/>
      <dgm:spPr/>
      <dgm:t>
        <a:bodyPr/>
        <a:lstStyle/>
        <a:p>
          <a:endParaRPr lang="it-IT"/>
        </a:p>
      </dgm:t>
    </dgm:pt>
    <dgm:pt modelId="{F7F37F46-A2CB-4C0C-BBA1-C57F16899AF7}" type="sibTrans" cxnId="{26643441-E74F-41D6-AAEF-0ED363570C84}">
      <dgm:prSet/>
      <dgm:spPr/>
      <dgm:t>
        <a:bodyPr/>
        <a:lstStyle/>
        <a:p>
          <a:endParaRPr lang="it-IT"/>
        </a:p>
      </dgm:t>
    </dgm:pt>
    <dgm:pt modelId="{6C8E81A0-E852-4754-BCE7-4FD6825E34C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Piano Nazionale Interventi e Servizi Sociali (LEPS)</a:t>
          </a:r>
        </a:p>
      </dgm:t>
    </dgm:pt>
    <dgm:pt modelId="{2D7C6C45-5CE9-4917-AA5D-83E305066CC4}" type="parTrans" cxnId="{5282A553-3A47-4C5A-8D4E-CD04FCAD177D}">
      <dgm:prSet/>
      <dgm:spPr/>
      <dgm:t>
        <a:bodyPr/>
        <a:lstStyle/>
        <a:p>
          <a:endParaRPr lang="it-IT"/>
        </a:p>
      </dgm:t>
    </dgm:pt>
    <dgm:pt modelId="{AC20952F-0D99-40A2-80F2-B86B01E3AE26}" type="sibTrans" cxnId="{5282A553-3A47-4C5A-8D4E-CD04FCAD177D}">
      <dgm:prSet/>
      <dgm:spPr/>
      <dgm:t>
        <a:bodyPr/>
        <a:lstStyle/>
        <a:p>
          <a:endParaRPr lang="it-IT"/>
        </a:p>
      </dgm:t>
    </dgm:pt>
    <dgm:pt modelId="{90441CE2-7879-4A70-A966-1DBCEE85B43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Dlgs 62/2024 (disabilità) – sia in termini di centralità della persona e del suo progetto di vita sia in termini di definizione di competenze per i diversi enti</a:t>
          </a:r>
        </a:p>
      </dgm:t>
    </dgm:pt>
    <dgm:pt modelId="{530C44CC-F32C-472E-9AD8-BF265BF0848F}" type="parTrans" cxnId="{9AFA8732-A6CF-4E7C-9266-8AE4237C9549}">
      <dgm:prSet/>
      <dgm:spPr/>
      <dgm:t>
        <a:bodyPr/>
        <a:lstStyle/>
        <a:p>
          <a:endParaRPr lang="it-IT"/>
        </a:p>
      </dgm:t>
    </dgm:pt>
    <dgm:pt modelId="{C0890764-37B4-47BF-A468-98274D7E36D5}" type="sibTrans" cxnId="{9AFA8732-A6CF-4E7C-9266-8AE4237C9549}">
      <dgm:prSet/>
      <dgm:spPr/>
      <dgm:t>
        <a:bodyPr/>
        <a:lstStyle/>
        <a:p>
          <a:endParaRPr lang="it-IT"/>
        </a:p>
      </dgm:t>
    </dgm:pt>
    <dgm:pt modelId="{3FEE2D3F-CE8C-4820-8D09-5A82F4AA9DB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/>
            <a:t>DGR 6026/2022 AMBIGUA su Dirigenza Servizio Sociale in DAPSS</a:t>
          </a:r>
        </a:p>
      </dgm:t>
    </dgm:pt>
    <dgm:pt modelId="{F4341172-8A75-475B-ACEE-19F101739880}" type="parTrans" cxnId="{84B37DCC-2250-4524-A3F6-A0501147E969}">
      <dgm:prSet/>
      <dgm:spPr/>
      <dgm:t>
        <a:bodyPr/>
        <a:lstStyle/>
        <a:p>
          <a:endParaRPr lang="it-IT"/>
        </a:p>
      </dgm:t>
    </dgm:pt>
    <dgm:pt modelId="{0116D817-5D2A-4A6C-86BE-D42221F4D3B1}" type="sibTrans" cxnId="{84B37DCC-2250-4524-A3F6-A0501147E969}">
      <dgm:prSet/>
      <dgm:spPr/>
      <dgm:t>
        <a:bodyPr/>
        <a:lstStyle/>
        <a:p>
          <a:endParaRPr lang="it-IT"/>
        </a:p>
      </dgm:t>
    </dgm:pt>
    <dgm:pt modelId="{EC806504-C0C9-4B5B-814C-B11EE0F96748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/>
            <a:t>DGR 7592/22 standard DM 77 – non prevede assunzione per ass. Sociali CdC</a:t>
          </a:r>
        </a:p>
      </dgm:t>
    </dgm:pt>
    <dgm:pt modelId="{898688F9-AC54-4659-A6AB-0DC85960970B}" type="parTrans" cxnId="{2759E992-2531-4C26-B5C5-CC26F325BFB1}">
      <dgm:prSet/>
      <dgm:spPr/>
      <dgm:t>
        <a:bodyPr/>
        <a:lstStyle/>
        <a:p>
          <a:endParaRPr lang="it-IT"/>
        </a:p>
      </dgm:t>
    </dgm:pt>
    <dgm:pt modelId="{02F9EAE9-B984-4FEC-B0AE-642775AFBA48}" type="sibTrans" cxnId="{2759E992-2531-4C26-B5C5-CC26F325BFB1}">
      <dgm:prSet/>
      <dgm:spPr/>
      <dgm:t>
        <a:bodyPr/>
        <a:lstStyle/>
        <a:p>
          <a:endParaRPr lang="it-IT"/>
        </a:p>
      </dgm:t>
    </dgm:pt>
    <dgm:pt modelId="{FA6077C1-F6E6-4DA6-BCE5-5003FB59590C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Regole di Sistema (2023-2024-2025): non parlano di servizio sociale ASST</a:t>
          </a:r>
        </a:p>
      </dgm:t>
    </dgm:pt>
    <dgm:pt modelId="{02FFB55A-7999-4178-9597-B022DF2B10AF}" type="parTrans" cxnId="{0DB1259E-D4A3-4994-8A9F-6A051479A922}">
      <dgm:prSet/>
      <dgm:spPr/>
      <dgm:t>
        <a:bodyPr/>
        <a:lstStyle/>
        <a:p>
          <a:endParaRPr lang="it-IT"/>
        </a:p>
      </dgm:t>
    </dgm:pt>
    <dgm:pt modelId="{595DD9CD-8BA2-4188-A5EF-39B029F7E951}" type="sibTrans" cxnId="{0DB1259E-D4A3-4994-8A9F-6A051479A922}">
      <dgm:prSet/>
      <dgm:spPr/>
      <dgm:t>
        <a:bodyPr/>
        <a:lstStyle/>
        <a:p>
          <a:endParaRPr lang="it-IT"/>
        </a:p>
      </dgm:t>
    </dgm:pt>
    <dgm:pt modelId="{D36E81EB-6856-47F2-AE9B-2C55224D3C6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Non è prevista una area sociale ( al massimo la supervisione come LEPS)</a:t>
          </a:r>
        </a:p>
      </dgm:t>
    </dgm:pt>
    <dgm:pt modelId="{0E29C216-4488-4835-BD71-6DD5A3CA6E36}" type="parTrans" cxnId="{C890B562-5D6C-4A5A-BAB8-C95717143B27}">
      <dgm:prSet/>
      <dgm:spPr/>
      <dgm:t>
        <a:bodyPr/>
        <a:lstStyle/>
        <a:p>
          <a:endParaRPr lang="it-IT"/>
        </a:p>
      </dgm:t>
    </dgm:pt>
    <dgm:pt modelId="{77D09F77-9A3C-4DF3-9DA4-A4A8465A358A}" type="sibTrans" cxnId="{C890B562-5D6C-4A5A-BAB8-C95717143B27}">
      <dgm:prSet/>
      <dgm:spPr/>
      <dgm:t>
        <a:bodyPr/>
        <a:lstStyle/>
        <a:p>
          <a:endParaRPr lang="it-IT"/>
        </a:p>
      </dgm:t>
    </dgm:pt>
    <dgm:pt modelId="{7DCCF139-5F9D-4D0D-9FD6-92FF115E969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No dirigenza servizio sociale</a:t>
          </a:r>
        </a:p>
      </dgm:t>
    </dgm:pt>
    <dgm:pt modelId="{5CE54D43-9509-41FC-94EB-5C9326FA4B95}" type="parTrans" cxnId="{6D0D7623-A6C3-4B02-85EA-EFC2A300A6E7}">
      <dgm:prSet/>
      <dgm:spPr/>
      <dgm:t>
        <a:bodyPr/>
        <a:lstStyle/>
        <a:p>
          <a:endParaRPr lang="it-IT"/>
        </a:p>
      </dgm:t>
    </dgm:pt>
    <dgm:pt modelId="{5A3AA9BF-BD7F-42BF-AE61-D64A34391FF6}" type="sibTrans" cxnId="{6D0D7623-A6C3-4B02-85EA-EFC2A300A6E7}">
      <dgm:prSet/>
      <dgm:spPr/>
      <dgm:t>
        <a:bodyPr/>
        <a:lstStyle/>
        <a:p>
          <a:endParaRPr lang="it-IT"/>
        </a:p>
      </dgm:t>
    </dgm:pt>
    <dgm:pt modelId="{CF29EF3D-19C1-414B-8CED-3CEA64C604A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Management prevalentemente amministrativo</a:t>
          </a:r>
        </a:p>
      </dgm:t>
    </dgm:pt>
    <dgm:pt modelId="{73963B3F-1344-4F8B-8C0D-4FC48529CB12}" type="parTrans" cxnId="{BB426475-C477-4E71-9826-033F9F95C414}">
      <dgm:prSet/>
      <dgm:spPr/>
      <dgm:t>
        <a:bodyPr/>
        <a:lstStyle/>
        <a:p>
          <a:endParaRPr lang="it-IT"/>
        </a:p>
      </dgm:t>
    </dgm:pt>
    <dgm:pt modelId="{3F5CA6F9-68C7-4A58-B1CE-B2B857B2F129}" type="sibTrans" cxnId="{BB426475-C477-4E71-9826-033F9F95C414}">
      <dgm:prSet/>
      <dgm:spPr/>
      <dgm:t>
        <a:bodyPr/>
        <a:lstStyle/>
        <a:p>
          <a:endParaRPr lang="it-IT"/>
        </a:p>
      </dgm:t>
    </dgm:pt>
    <dgm:pt modelId="{D0550EF9-A28F-49AB-A187-0E936F52E906}" type="pres">
      <dgm:prSet presAssocID="{1701DCC4-6BC6-4DCB-85BE-974983E775AE}" presName="linearFlow" presStyleCnt="0">
        <dgm:presLayoutVars>
          <dgm:dir/>
          <dgm:animLvl val="lvl"/>
          <dgm:resizeHandles val="exact"/>
        </dgm:presLayoutVars>
      </dgm:prSet>
      <dgm:spPr/>
    </dgm:pt>
    <dgm:pt modelId="{43DEB8A9-8C9E-406B-A434-CA8DA58CE7DC}" type="pres">
      <dgm:prSet presAssocID="{77C5DB8E-A43D-4A69-BCB6-4D8C291A0A9B}" presName="composite" presStyleCnt="0"/>
      <dgm:spPr/>
    </dgm:pt>
    <dgm:pt modelId="{2498D2AC-F429-46C5-97E6-19F3AD24383B}" type="pres">
      <dgm:prSet presAssocID="{77C5DB8E-A43D-4A69-BCB6-4D8C291A0A9B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536BE42-5546-4E11-8EA1-B83F75AC6F70}" type="pres">
      <dgm:prSet presAssocID="{77C5DB8E-A43D-4A69-BCB6-4D8C291A0A9B}" presName="descendantText" presStyleLbl="alignAcc1" presStyleIdx="0" presStyleCnt="3">
        <dgm:presLayoutVars>
          <dgm:bulletEnabled val="1"/>
        </dgm:presLayoutVars>
      </dgm:prSet>
      <dgm:spPr/>
    </dgm:pt>
    <dgm:pt modelId="{F63A01F5-2311-4FA4-9F99-13ED8C9AAE57}" type="pres">
      <dgm:prSet presAssocID="{3C2F9E66-B032-4FA7-AECE-F7D8D6A3399D}" presName="sp" presStyleCnt="0"/>
      <dgm:spPr/>
    </dgm:pt>
    <dgm:pt modelId="{B4602529-BD2B-4067-9F6E-6DADB80AAAE0}" type="pres">
      <dgm:prSet presAssocID="{08AA2B0A-702A-42D7-8BC3-4C0AA928FA4D}" presName="composite" presStyleCnt="0"/>
      <dgm:spPr/>
    </dgm:pt>
    <dgm:pt modelId="{E317B135-44EE-4FD9-961B-DA8BBD8924DF}" type="pres">
      <dgm:prSet presAssocID="{08AA2B0A-702A-42D7-8BC3-4C0AA928FA4D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047C7A60-8E84-4D20-B40B-8AF06D8C5772}" type="pres">
      <dgm:prSet presAssocID="{08AA2B0A-702A-42D7-8BC3-4C0AA928FA4D}" presName="descendantText" presStyleLbl="alignAcc1" presStyleIdx="1" presStyleCnt="3">
        <dgm:presLayoutVars>
          <dgm:bulletEnabled val="1"/>
        </dgm:presLayoutVars>
      </dgm:prSet>
      <dgm:spPr/>
    </dgm:pt>
    <dgm:pt modelId="{70A99B08-9D3D-44F0-88C8-215A03B759DB}" type="pres">
      <dgm:prSet presAssocID="{97774E31-E045-408C-ACA4-C58D799F1741}" presName="sp" presStyleCnt="0"/>
      <dgm:spPr/>
    </dgm:pt>
    <dgm:pt modelId="{79DA9B29-1DE4-463F-A6A7-B99C34F969DD}" type="pres">
      <dgm:prSet presAssocID="{8CE5A2B7-7D9C-4103-A97C-716D84E02C37}" presName="composite" presStyleCnt="0"/>
      <dgm:spPr/>
    </dgm:pt>
    <dgm:pt modelId="{05AE9F38-96B3-413C-8720-1FCBEDF6B2F8}" type="pres">
      <dgm:prSet presAssocID="{8CE5A2B7-7D9C-4103-A97C-716D84E02C37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B20EBB5-9186-470E-880C-EAE679A1829F}" type="pres">
      <dgm:prSet presAssocID="{8CE5A2B7-7D9C-4103-A97C-716D84E02C37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ABFDB405-9E78-4486-963C-1B1413155036}" srcId="{1701DCC4-6BC6-4DCB-85BE-974983E775AE}" destId="{77C5DB8E-A43D-4A69-BCB6-4D8C291A0A9B}" srcOrd="0" destOrd="0" parTransId="{A87B6F7A-B02E-42DE-BCC8-C5D8ED8CDF34}" sibTransId="{3C2F9E66-B032-4FA7-AECE-F7D8D6A3399D}"/>
    <dgm:cxn modelId="{45EC3B08-2AD5-4E7F-80C2-B9B54655FE3C}" type="presOf" srcId="{D36E81EB-6856-47F2-AE9B-2C55224D3C6A}" destId="{6B20EBB5-9186-470E-880C-EAE679A1829F}" srcOrd="0" destOrd="1" presId="urn:microsoft.com/office/officeart/2005/8/layout/chevron2"/>
    <dgm:cxn modelId="{D8F7C80C-B38F-4227-8C0B-F771D5FECBA7}" type="presOf" srcId="{EC806504-C0C9-4B5B-814C-B11EE0F96748}" destId="{047C7A60-8E84-4D20-B40B-8AF06D8C5772}" srcOrd="0" destOrd="2" presId="urn:microsoft.com/office/officeart/2005/8/layout/chevron2"/>
    <dgm:cxn modelId="{6D0D7623-A6C3-4B02-85EA-EFC2A300A6E7}" srcId="{8CE5A2B7-7D9C-4103-A97C-716D84E02C37}" destId="{7DCCF139-5F9D-4D0D-9FD6-92FF115E9697}" srcOrd="2" destOrd="0" parTransId="{5CE54D43-9509-41FC-94EB-5C9326FA4B95}" sibTransId="{5A3AA9BF-BD7F-42BF-AE61-D64A34391FF6}"/>
    <dgm:cxn modelId="{E5802B25-61B9-4721-B237-F3A5D3D64265}" srcId="{08AA2B0A-702A-42D7-8BC3-4C0AA928FA4D}" destId="{2501E42B-924A-4E1A-854C-55D7FF4FA0C2}" srcOrd="0" destOrd="0" parTransId="{40777D20-DCF6-4650-B332-56A4255FCABC}" sibTransId="{A5767792-775A-4C4F-9D80-A46D4F55A8B6}"/>
    <dgm:cxn modelId="{9AFA8732-A6CF-4E7C-9266-8AE4237C9549}" srcId="{77C5DB8E-A43D-4A69-BCB6-4D8C291A0A9B}" destId="{90441CE2-7879-4A70-A966-1DBCEE85B430}" srcOrd="2" destOrd="0" parTransId="{530C44CC-F32C-472E-9AD8-BF265BF0848F}" sibTransId="{C0890764-37B4-47BF-A468-98274D7E36D5}"/>
    <dgm:cxn modelId="{2E187E60-F41F-4A79-A16C-2FBF5511C8D2}" srcId="{1701DCC4-6BC6-4DCB-85BE-974983E775AE}" destId="{8CE5A2B7-7D9C-4103-A97C-716D84E02C37}" srcOrd="2" destOrd="0" parTransId="{85E2CB8B-5D9E-46F2-8B0E-AF917493E732}" sibTransId="{B3B12D51-2E61-4ACA-942C-9743E84B56DC}"/>
    <dgm:cxn modelId="{26643441-E74F-41D6-AAEF-0ED363570C84}" srcId="{8CE5A2B7-7D9C-4103-A97C-716D84E02C37}" destId="{4276F4E7-F059-4A06-A388-A36ED3AD3F99}" srcOrd="0" destOrd="0" parTransId="{4DD13B65-40F5-4468-8C99-9EC52AEBEE75}" sibTransId="{F7F37F46-A2CB-4C0C-BBA1-C57F16899AF7}"/>
    <dgm:cxn modelId="{C890B562-5D6C-4A5A-BAB8-C95717143B27}" srcId="{8CE5A2B7-7D9C-4103-A97C-716D84E02C37}" destId="{D36E81EB-6856-47F2-AE9B-2C55224D3C6A}" srcOrd="1" destOrd="0" parTransId="{0E29C216-4488-4835-BD71-6DD5A3CA6E36}" sibTransId="{77D09F77-9A3C-4DF3-9DA4-A4A8465A358A}"/>
    <dgm:cxn modelId="{3C399663-DD15-4F33-91AD-470101875093}" srcId="{1701DCC4-6BC6-4DCB-85BE-974983E775AE}" destId="{08AA2B0A-702A-42D7-8BC3-4C0AA928FA4D}" srcOrd="1" destOrd="0" parTransId="{52347224-B2F9-49CD-9322-59D1F98DE072}" sibTransId="{97774E31-E045-408C-ACA4-C58D799F1741}"/>
    <dgm:cxn modelId="{5254CC44-A62A-42B8-ACA4-ADFA4D02E2A4}" type="presOf" srcId="{2A64FB87-F446-440A-B02B-83FF01147EA8}" destId="{A536BE42-5546-4E11-8EA1-B83F75AC6F70}" srcOrd="0" destOrd="0" presId="urn:microsoft.com/office/officeart/2005/8/layout/chevron2"/>
    <dgm:cxn modelId="{5282A553-3A47-4C5A-8D4E-CD04FCAD177D}" srcId="{77C5DB8E-A43D-4A69-BCB6-4D8C291A0A9B}" destId="{6C8E81A0-E852-4754-BCE7-4FD6825E34C2}" srcOrd="1" destOrd="0" parTransId="{2D7C6C45-5CE9-4917-AA5D-83E305066CC4}" sibTransId="{AC20952F-0D99-40A2-80F2-B86B01E3AE26}"/>
    <dgm:cxn modelId="{BB426475-C477-4E71-9826-033F9F95C414}" srcId="{8CE5A2B7-7D9C-4103-A97C-716D84E02C37}" destId="{CF29EF3D-19C1-414B-8CED-3CEA64C604AE}" srcOrd="3" destOrd="0" parTransId="{73963B3F-1344-4F8B-8C0D-4FC48529CB12}" sibTransId="{3F5CA6F9-68C7-4A58-B1CE-B2B857B2F129}"/>
    <dgm:cxn modelId="{E971EE91-D215-4C6D-905F-58E459C2CF65}" type="presOf" srcId="{1701DCC4-6BC6-4DCB-85BE-974983E775AE}" destId="{D0550EF9-A28F-49AB-A187-0E936F52E906}" srcOrd="0" destOrd="0" presId="urn:microsoft.com/office/officeart/2005/8/layout/chevron2"/>
    <dgm:cxn modelId="{2759E992-2531-4C26-B5C5-CC26F325BFB1}" srcId="{08AA2B0A-702A-42D7-8BC3-4C0AA928FA4D}" destId="{EC806504-C0C9-4B5B-814C-B11EE0F96748}" srcOrd="2" destOrd="0" parTransId="{898688F9-AC54-4659-A6AB-0DC85960970B}" sibTransId="{02F9EAE9-B984-4FEC-B0AE-642775AFBA48}"/>
    <dgm:cxn modelId="{FD94F093-9934-460B-AEF8-DE8C23A154CC}" type="presOf" srcId="{6C8E81A0-E852-4754-BCE7-4FD6825E34C2}" destId="{A536BE42-5546-4E11-8EA1-B83F75AC6F70}" srcOrd="0" destOrd="1" presId="urn:microsoft.com/office/officeart/2005/8/layout/chevron2"/>
    <dgm:cxn modelId="{8D2A0396-99F2-4CDC-A42E-103A2B749596}" type="presOf" srcId="{77C5DB8E-A43D-4A69-BCB6-4D8C291A0A9B}" destId="{2498D2AC-F429-46C5-97E6-19F3AD24383B}" srcOrd="0" destOrd="0" presId="urn:microsoft.com/office/officeart/2005/8/layout/chevron2"/>
    <dgm:cxn modelId="{21B4979D-2B68-4FAE-86EF-B60870311F2F}" type="presOf" srcId="{90441CE2-7879-4A70-A966-1DBCEE85B430}" destId="{A536BE42-5546-4E11-8EA1-B83F75AC6F70}" srcOrd="0" destOrd="2" presId="urn:microsoft.com/office/officeart/2005/8/layout/chevron2"/>
    <dgm:cxn modelId="{0DB1259E-D4A3-4994-8A9F-6A051479A922}" srcId="{08AA2B0A-702A-42D7-8BC3-4C0AA928FA4D}" destId="{FA6077C1-F6E6-4DA6-BCE5-5003FB59590C}" srcOrd="3" destOrd="0" parTransId="{02FFB55A-7999-4178-9597-B022DF2B10AF}" sibTransId="{595DD9CD-8BA2-4188-A5EF-39B029F7E951}"/>
    <dgm:cxn modelId="{339D26A1-9B97-4DB2-9E5F-75ABA14E2479}" type="presOf" srcId="{FA6077C1-F6E6-4DA6-BCE5-5003FB59590C}" destId="{047C7A60-8E84-4D20-B40B-8AF06D8C5772}" srcOrd="0" destOrd="3" presId="urn:microsoft.com/office/officeart/2005/8/layout/chevron2"/>
    <dgm:cxn modelId="{6F1881B3-2650-4FD8-A35D-2B789A124FCB}" type="presOf" srcId="{CF29EF3D-19C1-414B-8CED-3CEA64C604AE}" destId="{6B20EBB5-9186-470E-880C-EAE679A1829F}" srcOrd="0" destOrd="3" presId="urn:microsoft.com/office/officeart/2005/8/layout/chevron2"/>
    <dgm:cxn modelId="{D694CBB4-6E78-46D9-819B-91D59779DEA6}" type="presOf" srcId="{2501E42B-924A-4E1A-854C-55D7FF4FA0C2}" destId="{047C7A60-8E84-4D20-B40B-8AF06D8C5772}" srcOrd="0" destOrd="0" presId="urn:microsoft.com/office/officeart/2005/8/layout/chevron2"/>
    <dgm:cxn modelId="{63E69ABA-AABC-41BF-84E5-47CB974FD21C}" type="presOf" srcId="{08AA2B0A-702A-42D7-8BC3-4C0AA928FA4D}" destId="{E317B135-44EE-4FD9-961B-DA8BBD8924DF}" srcOrd="0" destOrd="0" presId="urn:microsoft.com/office/officeart/2005/8/layout/chevron2"/>
    <dgm:cxn modelId="{E6AF50BB-0C18-4AC9-979D-F87EEC139F15}" srcId="{77C5DB8E-A43D-4A69-BCB6-4D8C291A0A9B}" destId="{2A64FB87-F446-440A-B02B-83FF01147EA8}" srcOrd="0" destOrd="0" parTransId="{6E936558-0EF5-4113-AEE3-EF3A6EDC0407}" sibTransId="{3F0F1C87-2A2A-418E-828F-62BADF8926F0}"/>
    <dgm:cxn modelId="{A59AB3C0-22D7-4C41-BC3F-1B1213F408EA}" type="presOf" srcId="{3FEE2D3F-CE8C-4820-8D09-5A82F4AA9DB6}" destId="{047C7A60-8E84-4D20-B40B-8AF06D8C5772}" srcOrd="0" destOrd="1" presId="urn:microsoft.com/office/officeart/2005/8/layout/chevron2"/>
    <dgm:cxn modelId="{5DED9DC1-F50A-4340-81D5-892F87A23FE3}" type="presOf" srcId="{4276F4E7-F059-4A06-A388-A36ED3AD3F99}" destId="{6B20EBB5-9186-470E-880C-EAE679A1829F}" srcOrd="0" destOrd="0" presId="urn:microsoft.com/office/officeart/2005/8/layout/chevron2"/>
    <dgm:cxn modelId="{27F487CA-4A5B-45C5-9598-ED384BE667FF}" type="presOf" srcId="{8CE5A2B7-7D9C-4103-A97C-716D84E02C37}" destId="{05AE9F38-96B3-413C-8720-1FCBEDF6B2F8}" srcOrd="0" destOrd="0" presId="urn:microsoft.com/office/officeart/2005/8/layout/chevron2"/>
    <dgm:cxn modelId="{84B37DCC-2250-4524-A3F6-A0501147E969}" srcId="{08AA2B0A-702A-42D7-8BC3-4C0AA928FA4D}" destId="{3FEE2D3F-CE8C-4820-8D09-5A82F4AA9DB6}" srcOrd="1" destOrd="0" parTransId="{F4341172-8A75-475B-ACEE-19F101739880}" sibTransId="{0116D817-5D2A-4A6C-86BE-D42221F4D3B1}"/>
    <dgm:cxn modelId="{ED24D1EC-6933-4EE4-A523-40C15B5AB784}" type="presOf" srcId="{7DCCF139-5F9D-4D0D-9FD6-92FF115E9697}" destId="{6B20EBB5-9186-470E-880C-EAE679A1829F}" srcOrd="0" destOrd="2" presId="urn:microsoft.com/office/officeart/2005/8/layout/chevron2"/>
    <dgm:cxn modelId="{F4152B47-520D-4100-AD11-83F5555E974A}" type="presParOf" srcId="{D0550EF9-A28F-49AB-A187-0E936F52E906}" destId="{43DEB8A9-8C9E-406B-A434-CA8DA58CE7DC}" srcOrd="0" destOrd="0" presId="urn:microsoft.com/office/officeart/2005/8/layout/chevron2"/>
    <dgm:cxn modelId="{2671E627-BC5A-4238-9E73-6C0122622BB0}" type="presParOf" srcId="{43DEB8A9-8C9E-406B-A434-CA8DA58CE7DC}" destId="{2498D2AC-F429-46C5-97E6-19F3AD24383B}" srcOrd="0" destOrd="0" presId="urn:microsoft.com/office/officeart/2005/8/layout/chevron2"/>
    <dgm:cxn modelId="{D5FB1F48-C3AA-495F-8F13-25E4F1E13F04}" type="presParOf" srcId="{43DEB8A9-8C9E-406B-A434-CA8DA58CE7DC}" destId="{A536BE42-5546-4E11-8EA1-B83F75AC6F70}" srcOrd="1" destOrd="0" presId="urn:microsoft.com/office/officeart/2005/8/layout/chevron2"/>
    <dgm:cxn modelId="{D8C8B80F-3266-43F6-B06B-C0B27696C10B}" type="presParOf" srcId="{D0550EF9-A28F-49AB-A187-0E936F52E906}" destId="{F63A01F5-2311-4FA4-9F99-13ED8C9AAE57}" srcOrd="1" destOrd="0" presId="urn:microsoft.com/office/officeart/2005/8/layout/chevron2"/>
    <dgm:cxn modelId="{41336D8F-BF83-4F6E-B44E-5A8E145A6A35}" type="presParOf" srcId="{D0550EF9-A28F-49AB-A187-0E936F52E906}" destId="{B4602529-BD2B-4067-9F6E-6DADB80AAAE0}" srcOrd="2" destOrd="0" presId="urn:microsoft.com/office/officeart/2005/8/layout/chevron2"/>
    <dgm:cxn modelId="{EC301A96-CE1B-48E7-B8DC-D5CC3721623C}" type="presParOf" srcId="{B4602529-BD2B-4067-9F6E-6DADB80AAAE0}" destId="{E317B135-44EE-4FD9-961B-DA8BBD8924DF}" srcOrd="0" destOrd="0" presId="urn:microsoft.com/office/officeart/2005/8/layout/chevron2"/>
    <dgm:cxn modelId="{4E1FAF24-C734-4459-B178-6BF5D6BC7E1B}" type="presParOf" srcId="{B4602529-BD2B-4067-9F6E-6DADB80AAAE0}" destId="{047C7A60-8E84-4D20-B40B-8AF06D8C5772}" srcOrd="1" destOrd="0" presId="urn:microsoft.com/office/officeart/2005/8/layout/chevron2"/>
    <dgm:cxn modelId="{F9B5BF56-1373-4A87-BA4E-9755A36D1BC5}" type="presParOf" srcId="{D0550EF9-A28F-49AB-A187-0E936F52E906}" destId="{70A99B08-9D3D-44F0-88C8-215A03B759DB}" srcOrd="3" destOrd="0" presId="urn:microsoft.com/office/officeart/2005/8/layout/chevron2"/>
    <dgm:cxn modelId="{B84B306D-147E-4175-A5EF-9AD86F5CCCAD}" type="presParOf" srcId="{D0550EF9-A28F-49AB-A187-0E936F52E906}" destId="{79DA9B29-1DE4-463F-A6A7-B99C34F969DD}" srcOrd="4" destOrd="0" presId="urn:microsoft.com/office/officeart/2005/8/layout/chevron2"/>
    <dgm:cxn modelId="{1FB408C2-0CCA-49FB-941D-837FC62197CF}" type="presParOf" srcId="{79DA9B29-1DE4-463F-A6A7-B99C34F969DD}" destId="{05AE9F38-96B3-413C-8720-1FCBEDF6B2F8}" srcOrd="0" destOrd="0" presId="urn:microsoft.com/office/officeart/2005/8/layout/chevron2"/>
    <dgm:cxn modelId="{BF7723AE-94B6-4C2F-9515-16902370BE85}" type="presParOf" srcId="{79DA9B29-1DE4-463F-A6A7-B99C34F969DD}" destId="{6B20EBB5-9186-470E-880C-EAE679A1829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1DCC4-6BC6-4DCB-85BE-974983E775A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7C5DB8E-A43D-4A69-BCB6-4D8C291A0A9B}">
      <dgm:prSet phldrT="[Testo]"/>
      <dgm:spPr/>
      <dgm:t>
        <a:bodyPr/>
        <a:lstStyle/>
        <a:p>
          <a:r>
            <a:rPr lang="it-IT" dirty="0"/>
            <a:t>ASST</a:t>
          </a:r>
        </a:p>
      </dgm:t>
    </dgm:pt>
    <dgm:pt modelId="{A87B6F7A-B02E-42DE-BCC8-C5D8ED8CDF34}" type="parTrans" cxnId="{ABFDB405-9E78-4486-963C-1B1413155036}">
      <dgm:prSet/>
      <dgm:spPr/>
      <dgm:t>
        <a:bodyPr/>
        <a:lstStyle/>
        <a:p>
          <a:endParaRPr lang="it-IT"/>
        </a:p>
      </dgm:t>
    </dgm:pt>
    <dgm:pt modelId="{3C2F9E66-B032-4FA7-AECE-F7D8D6A3399D}" type="sibTrans" cxnId="{ABFDB405-9E78-4486-963C-1B1413155036}">
      <dgm:prSet/>
      <dgm:spPr/>
      <dgm:t>
        <a:bodyPr/>
        <a:lstStyle/>
        <a:p>
          <a:endParaRPr lang="it-IT"/>
        </a:p>
      </dgm:t>
    </dgm:pt>
    <dgm:pt modelId="{2A64FB87-F446-440A-B02B-83FF01147EA8}">
      <dgm:prSet phldrT="[Tes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/>
            <a:t>Area Sociale in DAPSS</a:t>
          </a:r>
          <a:endParaRPr lang="it-IT" dirty="0"/>
        </a:p>
      </dgm:t>
    </dgm:pt>
    <dgm:pt modelId="{6E936558-0EF5-4113-AEE3-EF3A6EDC0407}" type="parTrans" cxnId="{E6AF50BB-0C18-4AC9-979D-F87EEC139F15}">
      <dgm:prSet/>
      <dgm:spPr/>
      <dgm:t>
        <a:bodyPr/>
        <a:lstStyle/>
        <a:p>
          <a:endParaRPr lang="it-IT"/>
        </a:p>
      </dgm:t>
    </dgm:pt>
    <dgm:pt modelId="{3F0F1C87-2A2A-418E-828F-62BADF8926F0}" type="sibTrans" cxnId="{E6AF50BB-0C18-4AC9-979D-F87EEC139F15}">
      <dgm:prSet/>
      <dgm:spPr/>
      <dgm:t>
        <a:bodyPr/>
        <a:lstStyle/>
        <a:p>
          <a:endParaRPr lang="it-IT"/>
        </a:p>
      </dgm:t>
    </dgm:pt>
    <dgm:pt modelId="{541B1535-A036-4824-A477-466C8014E47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/>
            <a:t>Unica Figura professionale in DAPSS senza possibilità di accesso a dirigenza</a:t>
          </a:r>
        </a:p>
      </dgm:t>
    </dgm:pt>
    <dgm:pt modelId="{5344F23A-1F0E-4A69-8ACF-E57C8C7C319F}" type="parTrans" cxnId="{ED0BE468-F8B7-412B-86AC-F27D71872B5B}">
      <dgm:prSet/>
      <dgm:spPr/>
      <dgm:t>
        <a:bodyPr/>
        <a:lstStyle/>
        <a:p>
          <a:endParaRPr lang="it-IT"/>
        </a:p>
      </dgm:t>
    </dgm:pt>
    <dgm:pt modelId="{91417BD7-8B68-467C-83D6-5A9F83D9F4F3}" type="sibTrans" cxnId="{ED0BE468-F8B7-412B-86AC-F27D71872B5B}">
      <dgm:prSet/>
      <dgm:spPr/>
      <dgm:t>
        <a:bodyPr/>
        <a:lstStyle/>
        <a:p>
          <a:endParaRPr lang="it-IT"/>
        </a:p>
      </dgm:t>
    </dgm:pt>
    <dgm:pt modelId="{1D627445-FAA3-4B22-B1E1-D494307284F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Unico professionista NON sanitario gestito da professioni sanitarie</a:t>
          </a:r>
        </a:p>
      </dgm:t>
    </dgm:pt>
    <dgm:pt modelId="{2B0C0CEE-F014-4112-9358-06992555DE0B}" type="parTrans" cxnId="{002412B9-5D7F-438A-B9CA-2451EEE82044}">
      <dgm:prSet/>
      <dgm:spPr/>
      <dgm:t>
        <a:bodyPr/>
        <a:lstStyle/>
        <a:p>
          <a:endParaRPr lang="it-IT"/>
        </a:p>
      </dgm:t>
    </dgm:pt>
    <dgm:pt modelId="{60195120-9B0A-4628-BBAF-196FD09CA583}" type="sibTrans" cxnId="{002412B9-5D7F-438A-B9CA-2451EEE82044}">
      <dgm:prSet/>
      <dgm:spPr/>
      <dgm:t>
        <a:bodyPr/>
        <a:lstStyle/>
        <a:p>
          <a:endParaRPr lang="it-IT"/>
        </a:p>
      </dgm:t>
    </dgm:pt>
    <dgm:pt modelId="{9F1052F9-4CCB-4DF8-B693-3798124ED0E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b="0" i="0" u="none" dirty="0"/>
            <a:t>Conseguenze:</a:t>
          </a:r>
        </a:p>
      </dgm:t>
    </dgm:pt>
    <dgm:pt modelId="{F9850064-5317-4B98-BD2B-73EAA2045368}" type="parTrans" cxnId="{B550396E-75AC-46B3-9DBC-1A00F8692F84}">
      <dgm:prSet/>
      <dgm:spPr/>
      <dgm:t>
        <a:bodyPr/>
        <a:lstStyle/>
        <a:p>
          <a:endParaRPr lang="it-IT"/>
        </a:p>
      </dgm:t>
    </dgm:pt>
    <dgm:pt modelId="{B1AEC020-F2BF-4333-B1E3-79C7C486E02F}" type="sibTrans" cxnId="{B550396E-75AC-46B3-9DBC-1A00F8692F84}">
      <dgm:prSet/>
      <dgm:spPr/>
      <dgm:t>
        <a:bodyPr/>
        <a:lstStyle/>
        <a:p>
          <a:endParaRPr lang="it-IT"/>
        </a:p>
      </dgm:t>
    </dgm:pt>
    <dgm:pt modelId="{CA5CD11C-48BF-44B1-BBAA-9753C75ED9BB}">
      <dgm:prSet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it-IT" b="0" i="0" u="none" dirty="0"/>
            <a:t>Il passaggio al DAPSS ha comportato  successivamente:</a:t>
          </a:r>
        </a:p>
      </dgm:t>
    </dgm:pt>
    <dgm:pt modelId="{08702B99-6029-43C3-9954-BED2B745D1B8}" type="parTrans" cxnId="{9494F7A6-4788-4C75-BF74-11EC988750A8}">
      <dgm:prSet/>
      <dgm:spPr/>
      <dgm:t>
        <a:bodyPr/>
        <a:lstStyle/>
        <a:p>
          <a:endParaRPr lang="it-IT"/>
        </a:p>
      </dgm:t>
    </dgm:pt>
    <dgm:pt modelId="{24F5EEAF-708A-4C8A-81AF-503AA5DB109F}" type="sibTrans" cxnId="{9494F7A6-4788-4C75-BF74-11EC988750A8}">
      <dgm:prSet/>
      <dgm:spPr/>
      <dgm:t>
        <a:bodyPr/>
        <a:lstStyle/>
        <a:p>
          <a:endParaRPr lang="it-IT"/>
        </a:p>
      </dgm:t>
    </dgm:pt>
    <dgm:pt modelId="{AD51312F-35D7-429F-A280-244FB9E35DBF}">
      <dgm:prSet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it-IT" b="0" i="0" u="none" dirty="0"/>
            <a:t>- Riduzione autonomia organizzativa con attività di </a:t>
          </a:r>
          <a:r>
            <a:rPr lang="it-IT" b="0" i="0" u="none" dirty="0" err="1"/>
            <a:t>micromanagement</a:t>
          </a:r>
          <a:endParaRPr lang="it-IT" b="0" i="0" u="none" dirty="0"/>
        </a:p>
      </dgm:t>
    </dgm:pt>
    <dgm:pt modelId="{314B3F48-0F26-4909-8FE7-E02683409C4D}" type="parTrans" cxnId="{F0403410-1A16-42F2-B948-58403DD97F01}">
      <dgm:prSet/>
      <dgm:spPr/>
      <dgm:t>
        <a:bodyPr/>
        <a:lstStyle/>
        <a:p>
          <a:endParaRPr lang="it-IT"/>
        </a:p>
      </dgm:t>
    </dgm:pt>
    <dgm:pt modelId="{571679BC-FE06-4F27-AF08-E26A21972AF7}" type="sibTrans" cxnId="{F0403410-1A16-42F2-B948-58403DD97F01}">
      <dgm:prSet/>
      <dgm:spPr/>
      <dgm:t>
        <a:bodyPr/>
        <a:lstStyle/>
        <a:p>
          <a:endParaRPr lang="it-IT"/>
        </a:p>
      </dgm:t>
    </dgm:pt>
    <dgm:pt modelId="{4593C61C-7CE3-48E8-B3CA-B203A1C3BFE3}">
      <dgm:prSet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it-IT" b="0" i="0" u="none" dirty="0"/>
            <a:t>- La richiesta di omologazione, almeno formale, ai modelli organizzativi previsti per l’area sanitaria (turni, ferie, modulistiche, procedure, formazione, sicurezza…ecc.)</a:t>
          </a:r>
        </a:p>
      </dgm:t>
    </dgm:pt>
    <dgm:pt modelId="{BF46E3BD-DDFA-4EEA-9404-CD0278EFBD02}" type="parTrans" cxnId="{4629551E-8F0A-424B-AB10-3E03783746DE}">
      <dgm:prSet/>
      <dgm:spPr/>
      <dgm:t>
        <a:bodyPr/>
        <a:lstStyle/>
        <a:p>
          <a:endParaRPr lang="it-IT"/>
        </a:p>
      </dgm:t>
    </dgm:pt>
    <dgm:pt modelId="{9D14AB04-EB95-405A-A9D8-0EFB178DB681}" type="sibTrans" cxnId="{4629551E-8F0A-424B-AB10-3E03783746DE}">
      <dgm:prSet/>
      <dgm:spPr/>
      <dgm:t>
        <a:bodyPr/>
        <a:lstStyle/>
        <a:p>
          <a:endParaRPr lang="it-IT"/>
        </a:p>
      </dgm:t>
    </dgm:pt>
    <dgm:pt modelId="{0D7CCB03-7AB1-4A7C-B91E-87CF65274EB6}">
      <dgm:prSet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it-IT" b="0" i="0" u="none" dirty="0"/>
            <a:t>- Il cambio della afferenza: dal Direttore DAPSS ad una Dirigente Professioni Sanitarie</a:t>
          </a:r>
        </a:p>
      </dgm:t>
    </dgm:pt>
    <dgm:pt modelId="{0374FCF1-4C80-4DDD-AE89-5F97683856D4}" type="parTrans" cxnId="{82577431-5AB6-46B6-A0F1-E9201FCDD67E}">
      <dgm:prSet/>
      <dgm:spPr/>
      <dgm:t>
        <a:bodyPr/>
        <a:lstStyle/>
        <a:p>
          <a:endParaRPr lang="it-IT"/>
        </a:p>
      </dgm:t>
    </dgm:pt>
    <dgm:pt modelId="{DE3C0FA5-B9BE-4ABA-A168-282DB0B458E9}" type="sibTrans" cxnId="{82577431-5AB6-46B6-A0F1-E9201FCDD67E}">
      <dgm:prSet/>
      <dgm:spPr/>
      <dgm:t>
        <a:bodyPr/>
        <a:lstStyle/>
        <a:p>
          <a:endParaRPr lang="it-IT"/>
        </a:p>
      </dgm:t>
    </dgm:pt>
    <dgm:pt modelId="{D0550EF9-A28F-49AB-A187-0E936F52E906}" type="pres">
      <dgm:prSet presAssocID="{1701DCC4-6BC6-4DCB-85BE-974983E775AE}" presName="linearFlow" presStyleCnt="0">
        <dgm:presLayoutVars>
          <dgm:dir/>
          <dgm:animLvl val="lvl"/>
          <dgm:resizeHandles val="exact"/>
        </dgm:presLayoutVars>
      </dgm:prSet>
      <dgm:spPr/>
    </dgm:pt>
    <dgm:pt modelId="{43DEB8A9-8C9E-406B-A434-CA8DA58CE7DC}" type="pres">
      <dgm:prSet presAssocID="{77C5DB8E-A43D-4A69-BCB6-4D8C291A0A9B}" presName="composite" presStyleCnt="0"/>
      <dgm:spPr/>
    </dgm:pt>
    <dgm:pt modelId="{2498D2AC-F429-46C5-97E6-19F3AD24383B}" type="pres">
      <dgm:prSet presAssocID="{77C5DB8E-A43D-4A69-BCB6-4D8C291A0A9B}" presName="parentText" presStyleLbl="alignNode1" presStyleIdx="0" presStyleCnt="2" custLinFactNeighborX="693" custLinFactNeighborY="-970">
        <dgm:presLayoutVars>
          <dgm:chMax val="1"/>
          <dgm:bulletEnabled val="1"/>
        </dgm:presLayoutVars>
      </dgm:prSet>
      <dgm:spPr/>
    </dgm:pt>
    <dgm:pt modelId="{A536BE42-5546-4E11-8EA1-B83F75AC6F70}" type="pres">
      <dgm:prSet presAssocID="{77C5DB8E-A43D-4A69-BCB6-4D8C291A0A9B}" presName="descendantText" presStyleLbl="alignAcc1" presStyleIdx="0" presStyleCnt="2">
        <dgm:presLayoutVars>
          <dgm:bulletEnabled val="1"/>
        </dgm:presLayoutVars>
      </dgm:prSet>
      <dgm:spPr/>
    </dgm:pt>
    <dgm:pt modelId="{610A56AA-BF20-45FF-91DE-AD7045318D84}" type="pres">
      <dgm:prSet presAssocID="{3C2F9E66-B032-4FA7-AECE-F7D8D6A3399D}" presName="sp" presStyleCnt="0"/>
      <dgm:spPr/>
    </dgm:pt>
    <dgm:pt modelId="{414BA717-43C0-4741-936A-EF6571D6B981}" type="pres">
      <dgm:prSet presAssocID="{9F1052F9-4CCB-4DF8-B693-3798124ED0E2}" presName="composite" presStyleCnt="0"/>
      <dgm:spPr/>
    </dgm:pt>
    <dgm:pt modelId="{E12A5F49-B7FC-4304-8983-1777F53462FB}" type="pres">
      <dgm:prSet presAssocID="{9F1052F9-4CCB-4DF8-B693-3798124ED0E2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4AD892FB-310D-4652-A881-AB6B2DA313C0}" type="pres">
      <dgm:prSet presAssocID="{9F1052F9-4CCB-4DF8-B693-3798124ED0E2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ABFDB405-9E78-4486-963C-1B1413155036}" srcId="{1701DCC4-6BC6-4DCB-85BE-974983E775AE}" destId="{77C5DB8E-A43D-4A69-BCB6-4D8C291A0A9B}" srcOrd="0" destOrd="0" parTransId="{A87B6F7A-B02E-42DE-BCC8-C5D8ED8CDF34}" sibTransId="{3C2F9E66-B032-4FA7-AECE-F7D8D6A3399D}"/>
    <dgm:cxn modelId="{811FC506-370A-484F-BA92-981B177BC73C}" type="presOf" srcId="{CA5CD11C-48BF-44B1-BBAA-9753C75ED9BB}" destId="{4AD892FB-310D-4652-A881-AB6B2DA313C0}" srcOrd="0" destOrd="0" presId="urn:microsoft.com/office/officeart/2005/8/layout/chevron2"/>
    <dgm:cxn modelId="{F0403410-1A16-42F2-B948-58403DD97F01}" srcId="{9F1052F9-4CCB-4DF8-B693-3798124ED0E2}" destId="{AD51312F-35D7-429F-A280-244FB9E35DBF}" srcOrd="3" destOrd="0" parTransId="{314B3F48-0F26-4909-8FE7-E02683409C4D}" sibTransId="{571679BC-FE06-4F27-AF08-E26A21972AF7}"/>
    <dgm:cxn modelId="{27D65013-B48D-48D5-A815-2F984078393A}" type="presOf" srcId="{541B1535-A036-4824-A477-466C8014E470}" destId="{A536BE42-5546-4E11-8EA1-B83F75AC6F70}" srcOrd="0" destOrd="1" presId="urn:microsoft.com/office/officeart/2005/8/layout/chevron2"/>
    <dgm:cxn modelId="{4629551E-8F0A-424B-AB10-3E03783746DE}" srcId="{9F1052F9-4CCB-4DF8-B693-3798124ED0E2}" destId="{4593C61C-7CE3-48E8-B3CA-B203A1C3BFE3}" srcOrd="2" destOrd="0" parTransId="{BF46E3BD-DDFA-4EEA-9404-CD0278EFBD02}" sibTransId="{9D14AB04-EB95-405A-A9D8-0EFB178DB681}"/>
    <dgm:cxn modelId="{82577431-5AB6-46B6-A0F1-E9201FCDD67E}" srcId="{9F1052F9-4CCB-4DF8-B693-3798124ED0E2}" destId="{0D7CCB03-7AB1-4A7C-B91E-87CF65274EB6}" srcOrd="1" destOrd="0" parTransId="{0374FCF1-4C80-4DDD-AE89-5F97683856D4}" sibTransId="{DE3C0FA5-B9BE-4ABA-A168-282DB0B458E9}"/>
    <dgm:cxn modelId="{6DB0BB3B-542E-415C-B0CC-70F463425E66}" type="presOf" srcId="{AD51312F-35D7-429F-A280-244FB9E35DBF}" destId="{4AD892FB-310D-4652-A881-AB6B2DA313C0}" srcOrd="0" destOrd="3" presId="urn:microsoft.com/office/officeart/2005/8/layout/chevron2"/>
    <dgm:cxn modelId="{5254CC44-A62A-42B8-ACA4-ADFA4D02E2A4}" type="presOf" srcId="{2A64FB87-F446-440A-B02B-83FF01147EA8}" destId="{A536BE42-5546-4E11-8EA1-B83F75AC6F70}" srcOrd="0" destOrd="0" presId="urn:microsoft.com/office/officeart/2005/8/layout/chevron2"/>
    <dgm:cxn modelId="{ED0BE468-F8B7-412B-86AC-F27D71872B5B}" srcId="{77C5DB8E-A43D-4A69-BCB6-4D8C291A0A9B}" destId="{541B1535-A036-4824-A477-466C8014E470}" srcOrd="1" destOrd="0" parTransId="{5344F23A-1F0E-4A69-8ACF-E57C8C7C319F}" sibTransId="{91417BD7-8B68-467C-83D6-5A9F83D9F4F3}"/>
    <dgm:cxn modelId="{E4D13569-2DC0-4AC9-85B0-E175815ADBEA}" type="presOf" srcId="{1D627445-FAA3-4B22-B1E1-D494307284F9}" destId="{A536BE42-5546-4E11-8EA1-B83F75AC6F70}" srcOrd="0" destOrd="2" presId="urn:microsoft.com/office/officeart/2005/8/layout/chevron2"/>
    <dgm:cxn modelId="{1FC5FD4D-FF07-4EBC-8EE3-662BE6035722}" type="presOf" srcId="{9F1052F9-4CCB-4DF8-B693-3798124ED0E2}" destId="{E12A5F49-B7FC-4304-8983-1777F53462FB}" srcOrd="0" destOrd="0" presId="urn:microsoft.com/office/officeart/2005/8/layout/chevron2"/>
    <dgm:cxn modelId="{B550396E-75AC-46B3-9DBC-1A00F8692F84}" srcId="{1701DCC4-6BC6-4DCB-85BE-974983E775AE}" destId="{9F1052F9-4CCB-4DF8-B693-3798124ED0E2}" srcOrd="1" destOrd="0" parTransId="{F9850064-5317-4B98-BD2B-73EAA2045368}" sibTransId="{B1AEC020-F2BF-4333-B1E3-79C7C486E02F}"/>
    <dgm:cxn modelId="{E971EE91-D215-4C6D-905F-58E459C2CF65}" type="presOf" srcId="{1701DCC4-6BC6-4DCB-85BE-974983E775AE}" destId="{D0550EF9-A28F-49AB-A187-0E936F52E906}" srcOrd="0" destOrd="0" presId="urn:microsoft.com/office/officeart/2005/8/layout/chevron2"/>
    <dgm:cxn modelId="{8D2A0396-99F2-4CDC-A42E-103A2B749596}" type="presOf" srcId="{77C5DB8E-A43D-4A69-BCB6-4D8C291A0A9B}" destId="{2498D2AC-F429-46C5-97E6-19F3AD24383B}" srcOrd="0" destOrd="0" presId="urn:microsoft.com/office/officeart/2005/8/layout/chevron2"/>
    <dgm:cxn modelId="{9494F7A6-4788-4C75-BF74-11EC988750A8}" srcId="{9F1052F9-4CCB-4DF8-B693-3798124ED0E2}" destId="{CA5CD11C-48BF-44B1-BBAA-9753C75ED9BB}" srcOrd="0" destOrd="0" parTransId="{08702B99-6029-43C3-9954-BED2B745D1B8}" sibTransId="{24F5EEAF-708A-4C8A-81AF-503AA5DB109F}"/>
    <dgm:cxn modelId="{09E769AC-42BC-4703-9F83-0F4390E71E75}" type="presOf" srcId="{4593C61C-7CE3-48E8-B3CA-B203A1C3BFE3}" destId="{4AD892FB-310D-4652-A881-AB6B2DA313C0}" srcOrd="0" destOrd="2" presId="urn:microsoft.com/office/officeart/2005/8/layout/chevron2"/>
    <dgm:cxn modelId="{002412B9-5D7F-438A-B9CA-2451EEE82044}" srcId="{77C5DB8E-A43D-4A69-BCB6-4D8C291A0A9B}" destId="{1D627445-FAA3-4B22-B1E1-D494307284F9}" srcOrd="2" destOrd="0" parTransId="{2B0C0CEE-F014-4112-9358-06992555DE0B}" sibTransId="{60195120-9B0A-4628-BBAF-196FD09CA583}"/>
    <dgm:cxn modelId="{E6AF50BB-0C18-4AC9-979D-F87EEC139F15}" srcId="{77C5DB8E-A43D-4A69-BCB6-4D8C291A0A9B}" destId="{2A64FB87-F446-440A-B02B-83FF01147EA8}" srcOrd="0" destOrd="0" parTransId="{6E936558-0EF5-4113-AEE3-EF3A6EDC0407}" sibTransId="{3F0F1C87-2A2A-418E-828F-62BADF8926F0}"/>
    <dgm:cxn modelId="{1C0369DA-3124-40B0-94B2-E25E426383ED}" type="presOf" srcId="{0D7CCB03-7AB1-4A7C-B91E-87CF65274EB6}" destId="{4AD892FB-310D-4652-A881-AB6B2DA313C0}" srcOrd="0" destOrd="1" presId="urn:microsoft.com/office/officeart/2005/8/layout/chevron2"/>
    <dgm:cxn modelId="{F4152B47-520D-4100-AD11-83F5555E974A}" type="presParOf" srcId="{D0550EF9-A28F-49AB-A187-0E936F52E906}" destId="{43DEB8A9-8C9E-406B-A434-CA8DA58CE7DC}" srcOrd="0" destOrd="0" presId="urn:microsoft.com/office/officeart/2005/8/layout/chevron2"/>
    <dgm:cxn modelId="{2671E627-BC5A-4238-9E73-6C0122622BB0}" type="presParOf" srcId="{43DEB8A9-8C9E-406B-A434-CA8DA58CE7DC}" destId="{2498D2AC-F429-46C5-97E6-19F3AD24383B}" srcOrd="0" destOrd="0" presId="urn:microsoft.com/office/officeart/2005/8/layout/chevron2"/>
    <dgm:cxn modelId="{D5FB1F48-C3AA-495F-8F13-25E4F1E13F04}" type="presParOf" srcId="{43DEB8A9-8C9E-406B-A434-CA8DA58CE7DC}" destId="{A536BE42-5546-4E11-8EA1-B83F75AC6F70}" srcOrd="1" destOrd="0" presId="urn:microsoft.com/office/officeart/2005/8/layout/chevron2"/>
    <dgm:cxn modelId="{4C4F392A-3B58-4011-8B3B-DEC5F0540B52}" type="presParOf" srcId="{D0550EF9-A28F-49AB-A187-0E936F52E906}" destId="{610A56AA-BF20-45FF-91DE-AD7045318D84}" srcOrd="1" destOrd="0" presId="urn:microsoft.com/office/officeart/2005/8/layout/chevron2"/>
    <dgm:cxn modelId="{0199794B-075D-406B-8372-FC7E4B1C0C6D}" type="presParOf" srcId="{D0550EF9-A28F-49AB-A187-0E936F52E906}" destId="{414BA717-43C0-4741-936A-EF6571D6B981}" srcOrd="2" destOrd="0" presId="urn:microsoft.com/office/officeart/2005/8/layout/chevron2"/>
    <dgm:cxn modelId="{47CB3123-1B54-4993-AC28-E4FA522ECE72}" type="presParOf" srcId="{414BA717-43C0-4741-936A-EF6571D6B981}" destId="{E12A5F49-B7FC-4304-8983-1777F53462FB}" srcOrd="0" destOrd="0" presId="urn:microsoft.com/office/officeart/2005/8/layout/chevron2"/>
    <dgm:cxn modelId="{A3227DEB-8FEF-4250-99ED-604D07837DCE}" type="presParOf" srcId="{414BA717-43C0-4741-936A-EF6571D6B981}" destId="{4AD892FB-310D-4652-A881-AB6B2DA313C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05B863-6006-4076-9A15-C7425298E41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DB8157A-D9E5-4F8A-9637-F0E5FF1D7CD7}">
      <dgm:prSet phldrT="[Testo]"/>
      <dgm:spPr/>
      <dgm:t>
        <a:bodyPr/>
        <a:lstStyle/>
        <a:p>
          <a:r>
            <a:rPr lang="it-IT" dirty="0"/>
            <a:t>Regione Lombardia</a:t>
          </a:r>
        </a:p>
      </dgm:t>
    </dgm:pt>
    <dgm:pt modelId="{004C4764-3D28-4712-83E1-FD8F408E757E}" type="parTrans" cxnId="{F79B363C-DB28-4CD8-AFF5-2DE4BE55C1E0}">
      <dgm:prSet/>
      <dgm:spPr/>
      <dgm:t>
        <a:bodyPr/>
        <a:lstStyle/>
        <a:p>
          <a:endParaRPr lang="it-IT"/>
        </a:p>
      </dgm:t>
    </dgm:pt>
    <dgm:pt modelId="{CDE8BF43-3777-4FE5-A9ED-FD5BBDD91648}" type="sibTrans" cxnId="{F79B363C-DB28-4CD8-AFF5-2DE4BE55C1E0}">
      <dgm:prSet/>
      <dgm:spPr/>
      <dgm:t>
        <a:bodyPr/>
        <a:lstStyle/>
        <a:p>
          <a:endParaRPr lang="it-IT"/>
        </a:p>
      </dgm:t>
    </dgm:pt>
    <dgm:pt modelId="{135A149B-7FF4-4E95-A0D6-C44E1CA405E4}">
      <dgm:prSet phldrT="[Testo]"/>
      <dgm:spPr/>
      <dgm:t>
        <a:bodyPr/>
        <a:lstStyle/>
        <a:p>
          <a:r>
            <a:rPr lang="it-IT" dirty="0"/>
            <a:t>Considera ancora utile la presenza del servizio sociale nel SSR? o considera «chiuso» un percorso passato, dal 1986 ad oggi, attraverso almeno 3 leggi di riforma?</a:t>
          </a:r>
        </a:p>
      </dgm:t>
    </dgm:pt>
    <dgm:pt modelId="{BA24E0B6-BF20-4F19-98BB-77FCBC47DFE4}" type="parTrans" cxnId="{CE6AE5DB-C9E6-43DB-B712-15B902B3A0AB}">
      <dgm:prSet/>
      <dgm:spPr/>
      <dgm:t>
        <a:bodyPr/>
        <a:lstStyle/>
        <a:p>
          <a:endParaRPr lang="it-IT"/>
        </a:p>
      </dgm:t>
    </dgm:pt>
    <dgm:pt modelId="{AD4E7A0C-E086-494E-9071-ABFAE34CDB87}" type="sibTrans" cxnId="{CE6AE5DB-C9E6-43DB-B712-15B902B3A0AB}">
      <dgm:prSet/>
      <dgm:spPr/>
      <dgm:t>
        <a:bodyPr/>
        <a:lstStyle/>
        <a:p>
          <a:endParaRPr lang="it-IT"/>
        </a:p>
      </dgm:t>
    </dgm:pt>
    <dgm:pt modelId="{0B321C06-A153-4002-9C87-F74D78A4BC30}">
      <dgm:prSet phldrT="[Testo]"/>
      <dgm:spPr/>
      <dgm:t>
        <a:bodyPr/>
        <a:lstStyle/>
        <a:p>
          <a:r>
            <a:rPr lang="it-IT" dirty="0"/>
            <a:t>Un modello organizzativo su base professionale</a:t>
          </a:r>
        </a:p>
      </dgm:t>
    </dgm:pt>
    <dgm:pt modelId="{15C38EC2-F098-4FEA-9EAC-6630C08FC850}" type="parTrans" cxnId="{34FAE307-A48E-4922-9CCC-4DAEFB7CDFA3}">
      <dgm:prSet/>
      <dgm:spPr/>
      <dgm:t>
        <a:bodyPr/>
        <a:lstStyle/>
        <a:p>
          <a:endParaRPr lang="it-IT"/>
        </a:p>
      </dgm:t>
    </dgm:pt>
    <dgm:pt modelId="{D76EE385-F5FF-4F65-8F73-E36B0F82E177}" type="sibTrans" cxnId="{34FAE307-A48E-4922-9CCC-4DAEFB7CDFA3}">
      <dgm:prSet/>
      <dgm:spPr/>
      <dgm:t>
        <a:bodyPr/>
        <a:lstStyle/>
        <a:p>
          <a:endParaRPr lang="it-IT"/>
        </a:p>
      </dgm:t>
    </dgm:pt>
    <dgm:pt modelId="{3C7AFFFE-BC56-418F-96A8-493F62C13C34}">
      <dgm:prSet phldrT="[Testo]"/>
      <dgm:spPr/>
      <dgm:t>
        <a:bodyPr/>
        <a:lstStyle/>
        <a:p>
          <a:r>
            <a:rPr lang="it-IT" dirty="0"/>
            <a:t>Può avere un fondamento ed uno sviluppo nel SSR? Solo nel SSR?</a:t>
          </a:r>
        </a:p>
      </dgm:t>
    </dgm:pt>
    <dgm:pt modelId="{2AA34491-1F58-4459-AA2F-5E6677E26BF9}" type="parTrans" cxnId="{D5401B6B-FBB7-4F33-99E1-DE79503FFA0D}">
      <dgm:prSet/>
      <dgm:spPr/>
      <dgm:t>
        <a:bodyPr/>
        <a:lstStyle/>
        <a:p>
          <a:endParaRPr lang="it-IT"/>
        </a:p>
      </dgm:t>
    </dgm:pt>
    <dgm:pt modelId="{A78F0B4E-213B-4AB0-839B-58832D11A2CC}" type="sibTrans" cxnId="{D5401B6B-FBB7-4F33-99E1-DE79503FFA0D}">
      <dgm:prSet/>
      <dgm:spPr/>
      <dgm:t>
        <a:bodyPr/>
        <a:lstStyle/>
        <a:p>
          <a:endParaRPr lang="it-IT"/>
        </a:p>
      </dgm:t>
    </dgm:pt>
    <dgm:pt modelId="{8B0300D0-4D34-43FB-BD64-003D7A8E0F92}">
      <dgm:prSet phldrT="[Testo]"/>
      <dgm:spPr/>
      <dgm:t>
        <a:bodyPr/>
        <a:lstStyle/>
        <a:p>
          <a:r>
            <a:rPr lang="it-IT" dirty="0"/>
            <a:t>Come si fa a renderlo sostenibile nella complessità delle articolazioni organizzative?</a:t>
          </a:r>
        </a:p>
      </dgm:t>
    </dgm:pt>
    <dgm:pt modelId="{ABDDD0AB-A673-4F67-A262-F9783745DD0C}" type="parTrans" cxnId="{03C4749D-D3E3-4E96-A24F-4DA7A5747697}">
      <dgm:prSet/>
      <dgm:spPr/>
      <dgm:t>
        <a:bodyPr/>
        <a:lstStyle/>
        <a:p>
          <a:endParaRPr lang="it-IT"/>
        </a:p>
      </dgm:t>
    </dgm:pt>
    <dgm:pt modelId="{E3FF3836-AB51-468A-9115-A6C1E2AA2E42}" type="sibTrans" cxnId="{03C4749D-D3E3-4E96-A24F-4DA7A5747697}">
      <dgm:prSet/>
      <dgm:spPr/>
      <dgm:t>
        <a:bodyPr/>
        <a:lstStyle/>
        <a:p>
          <a:endParaRPr lang="it-IT"/>
        </a:p>
      </dgm:t>
    </dgm:pt>
    <dgm:pt modelId="{14005712-74E7-4209-9DA1-3AA00F8EC1E6}">
      <dgm:prSet phldrT="[Testo]"/>
      <dgm:spPr/>
      <dgm:t>
        <a:bodyPr/>
        <a:lstStyle/>
        <a:p>
          <a:r>
            <a:rPr lang="it-IT" dirty="0"/>
            <a:t>La peculiarità del «modello lombardo» è stata di pensare l’integrazione sociosanitaria anzitutto come una trasformazione culturale che deve investire tutte le organizzazioni, piuttosto che una mera ripartizione di competenze tra enti. E’ ancora così?</a:t>
          </a:r>
        </a:p>
      </dgm:t>
    </dgm:pt>
    <dgm:pt modelId="{D2E36006-0DA5-424B-95B5-319061374661}" type="parTrans" cxnId="{2C45EE5C-19A8-49C3-870B-F77467D61210}">
      <dgm:prSet/>
      <dgm:spPr/>
      <dgm:t>
        <a:bodyPr/>
        <a:lstStyle/>
        <a:p>
          <a:endParaRPr lang="it-IT"/>
        </a:p>
      </dgm:t>
    </dgm:pt>
    <dgm:pt modelId="{CA713B42-BBC5-4FDB-BC60-39D966C28744}" type="sibTrans" cxnId="{2C45EE5C-19A8-49C3-870B-F77467D61210}">
      <dgm:prSet/>
      <dgm:spPr/>
      <dgm:t>
        <a:bodyPr/>
        <a:lstStyle/>
        <a:p>
          <a:endParaRPr lang="it-IT"/>
        </a:p>
      </dgm:t>
    </dgm:pt>
    <dgm:pt modelId="{D7266E39-6F3C-4745-96EB-FF4864BE5264}">
      <dgm:prSet phldrT="[Testo]"/>
      <dgm:spPr/>
      <dgm:t>
        <a:bodyPr/>
        <a:lstStyle/>
        <a:p>
          <a:r>
            <a:rPr lang="it-IT" dirty="0"/>
            <a:t>E’ pensabile senza una Dirigenza di riferimento della professione?</a:t>
          </a:r>
        </a:p>
      </dgm:t>
    </dgm:pt>
    <dgm:pt modelId="{4DC5DEA8-083E-4F89-ABB4-2FFAF8AE65D7}" type="parTrans" cxnId="{31BA6F1F-31F6-4273-ACB5-699F96796BFA}">
      <dgm:prSet/>
      <dgm:spPr/>
      <dgm:t>
        <a:bodyPr/>
        <a:lstStyle/>
        <a:p>
          <a:endParaRPr lang="it-IT"/>
        </a:p>
      </dgm:t>
    </dgm:pt>
    <dgm:pt modelId="{B6E2F352-5FE0-4735-9941-293E0A204D87}" type="sibTrans" cxnId="{31BA6F1F-31F6-4273-ACB5-699F96796BFA}">
      <dgm:prSet/>
      <dgm:spPr/>
      <dgm:t>
        <a:bodyPr/>
        <a:lstStyle/>
        <a:p>
          <a:endParaRPr lang="it-IT"/>
        </a:p>
      </dgm:t>
    </dgm:pt>
    <dgm:pt modelId="{EBDA1AFD-9EAA-4FC1-9015-1D89EE4E0100}">
      <dgm:prSet phldrT="[Testo]"/>
      <dgm:spPr/>
      <dgm:t>
        <a:bodyPr/>
        <a:lstStyle/>
        <a:p>
          <a:r>
            <a:rPr lang="it-IT" dirty="0"/>
            <a:t>In che modo si interseca, rappresenta e/o confligge con gli approcci e le culture delle/dei professioniste/i e delle organizzazioni?</a:t>
          </a:r>
        </a:p>
      </dgm:t>
    </dgm:pt>
    <dgm:pt modelId="{BE3B0CF1-C7C9-433D-B55E-CC4A3DE45720}" type="parTrans" cxnId="{EB6ADCB4-CF62-4CC8-BBEE-234F9DB6D13D}">
      <dgm:prSet/>
      <dgm:spPr/>
      <dgm:t>
        <a:bodyPr/>
        <a:lstStyle/>
        <a:p>
          <a:endParaRPr lang="it-IT"/>
        </a:p>
      </dgm:t>
    </dgm:pt>
    <dgm:pt modelId="{6FA33B72-F916-4880-96B6-D079DB18749B}" type="sibTrans" cxnId="{EB6ADCB4-CF62-4CC8-BBEE-234F9DB6D13D}">
      <dgm:prSet/>
      <dgm:spPr/>
      <dgm:t>
        <a:bodyPr/>
        <a:lstStyle/>
        <a:p>
          <a:endParaRPr lang="it-IT"/>
        </a:p>
      </dgm:t>
    </dgm:pt>
    <dgm:pt modelId="{56121530-688B-4230-BDA7-AE34F722F1B0}" type="pres">
      <dgm:prSet presAssocID="{1F05B863-6006-4076-9A15-C7425298E418}" presName="Name0" presStyleCnt="0">
        <dgm:presLayoutVars>
          <dgm:dir/>
          <dgm:animLvl val="lvl"/>
          <dgm:resizeHandles/>
        </dgm:presLayoutVars>
      </dgm:prSet>
      <dgm:spPr/>
    </dgm:pt>
    <dgm:pt modelId="{E60A7595-1E95-46D8-8DDA-173FC85292FE}" type="pres">
      <dgm:prSet presAssocID="{ADB8157A-D9E5-4F8A-9637-F0E5FF1D7CD7}" presName="linNode" presStyleCnt="0"/>
      <dgm:spPr/>
    </dgm:pt>
    <dgm:pt modelId="{F968080F-C4A3-4276-8463-8FDCF3A93069}" type="pres">
      <dgm:prSet presAssocID="{ADB8157A-D9E5-4F8A-9637-F0E5FF1D7CD7}" presName="parentShp" presStyleLbl="node1" presStyleIdx="0" presStyleCnt="2">
        <dgm:presLayoutVars>
          <dgm:bulletEnabled val="1"/>
        </dgm:presLayoutVars>
      </dgm:prSet>
      <dgm:spPr/>
    </dgm:pt>
    <dgm:pt modelId="{FFCFCFEC-B294-4965-BFEC-B5A69FB70E26}" type="pres">
      <dgm:prSet presAssocID="{ADB8157A-D9E5-4F8A-9637-F0E5FF1D7CD7}" presName="childShp" presStyleLbl="bgAccFollowNode1" presStyleIdx="0" presStyleCnt="2">
        <dgm:presLayoutVars>
          <dgm:bulletEnabled val="1"/>
        </dgm:presLayoutVars>
      </dgm:prSet>
      <dgm:spPr/>
    </dgm:pt>
    <dgm:pt modelId="{EBF2163B-7150-4496-8C10-6E5D5353C4A3}" type="pres">
      <dgm:prSet presAssocID="{CDE8BF43-3777-4FE5-A9ED-FD5BBDD91648}" presName="spacing" presStyleCnt="0"/>
      <dgm:spPr/>
    </dgm:pt>
    <dgm:pt modelId="{06B430E9-1789-4B31-B4A6-26E38B198AF7}" type="pres">
      <dgm:prSet presAssocID="{0B321C06-A153-4002-9C87-F74D78A4BC30}" presName="linNode" presStyleCnt="0"/>
      <dgm:spPr/>
    </dgm:pt>
    <dgm:pt modelId="{7181F629-4AE5-41DC-936C-1265C6088D15}" type="pres">
      <dgm:prSet presAssocID="{0B321C06-A153-4002-9C87-F74D78A4BC30}" presName="parentShp" presStyleLbl="node1" presStyleIdx="1" presStyleCnt="2">
        <dgm:presLayoutVars>
          <dgm:bulletEnabled val="1"/>
        </dgm:presLayoutVars>
      </dgm:prSet>
      <dgm:spPr/>
    </dgm:pt>
    <dgm:pt modelId="{86691F60-58EB-4459-8D2B-2144FEB0F0BC}" type="pres">
      <dgm:prSet presAssocID="{0B321C06-A153-4002-9C87-F74D78A4BC30}" presName="childShp" presStyleLbl="bgAccFollowNode1" presStyleIdx="1" presStyleCnt="2" custScaleX="100890" custScaleY="90684">
        <dgm:presLayoutVars>
          <dgm:bulletEnabled val="1"/>
        </dgm:presLayoutVars>
      </dgm:prSet>
      <dgm:spPr/>
    </dgm:pt>
  </dgm:ptLst>
  <dgm:cxnLst>
    <dgm:cxn modelId="{34FAE307-A48E-4922-9CCC-4DAEFB7CDFA3}" srcId="{1F05B863-6006-4076-9A15-C7425298E418}" destId="{0B321C06-A153-4002-9C87-F74D78A4BC30}" srcOrd="1" destOrd="0" parTransId="{15C38EC2-F098-4FEA-9EAC-6630C08FC850}" sibTransId="{D76EE385-F5FF-4F65-8F73-E36B0F82E177}"/>
    <dgm:cxn modelId="{3D89C519-152B-4D00-885E-FDA5C886C18C}" type="presOf" srcId="{14005712-74E7-4209-9DA1-3AA00F8EC1E6}" destId="{FFCFCFEC-B294-4965-BFEC-B5A69FB70E26}" srcOrd="0" destOrd="1" presId="urn:microsoft.com/office/officeart/2005/8/layout/vList6"/>
    <dgm:cxn modelId="{31BA6F1F-31F6-4273-ACB5-699F96796BFA}" srcId="{0B321C06-A153-4002-9C87-F74D78A4BC30}" destId="{D7266E39-6F3C-4745-96EB-FF4864BE5264}" srcOrd="2" destOrd="0" parTransId="{4DC5DEA8-083E-4F89-ABB4-2FFAF8AE65D7}" sibTransId="{B6E2F352-5FE0-4735-9941-293E0A204D87}"/>
    <dgm:cxn modelId="{EA6D1227-D4D8-4404-A14F-42921527480E}" type="presOf" srcId="{1F05B863-6006-4076-9A15-C7425298E418}" destId="{56121530-688B-4230-BDA7-AE34F722F1B0}" srcOrd="0" destOrd="0" presId="urn:microsoft.com/office/officeart/2005/8/layout/vList6"/>
    <dgm:cxn modelId="{7D168028-B7E7-49DC-8C89-5DF3E8391104}" type="presOf" srcId="{3C7AFFFE-BC56-418F-96A8-493F62C13C34}" destId="{86691F60-58EB-4459-8D2B-2144FEB0F0BC}" srcOrd="0" destOrd="0" presId="urn:microsoft.com/office/officeart/2005/8/layout/vList6"/>
    <dgm:cxn modelId="{F9480F35-7F2C-44E4-9C5F-DEA68467F82A}" type="presOf" srcId="{ADB8157A-D9E5-4F8A-9637-F0E5FF1D7CD7}" destId="{F968080F-C4A3-4276-8463-8FDCF3A93069}" srcOrd="0" destOrd="0" presId="urn:microsoft.com/office/officeart/2005/8/layout/vList6"/>
    <dgm:cxn modelId="{F79B363C-DB28-4CD8-AFF5-2DE4BE55C1E0}" srcId="{1F05B863-6006-4076-9A15-C7425298E418}" destId="{ADB8157A-D9E5-4F8A-9637-F0E5FF1D7CD7}" srcOrd="0" destOrd="0" parTransId="{004C4764-3D28-4712-83E1-FD8F408E757E}" sibTransId="{CDE8BF43-3777-4FE5-A9ED-FD5BBDD91648}"/>
    <dgm:cxn modelId="{2C45EE5C-19A8-49C3-870B-F77467D61210}" srcId="{ADB8157A-D9E5-4F8A-9637-F0E5FF1D7CD7}" destId="{14005712-74E7-4209-9DA1-3AA00F8EC1E6}" srcOrd="1" destOrd="0" parTransId="{D2E36006-0DA5-424B-95B5-319061374661}" sibTransId="{CA713B42-BBC5-4FDB-BC60-39D966C28744}"/>
    <dgm:cxn modelId="{4988275E-9BCF-4BF8-86BD-1DCF475316DA}" type="presOf" srcId="{EBDA1AFD-9EAA-4FC1-9015-1D89EE4E0100}" destId="{86691F60-58EB-4459-8D2B-2144FEB0F0BC}" srcOrd="0" destOrd="3" presId="urn:microsoft.com/office/officeart/2005/8/layout/vList6"/>
    <dgm:cxn modelId="{213C0443-F531-464E-BFBC-CC06CD3A8435}" type="presOf" srcId="{0B321C06-A153-4002-9C87-F74D78A4BC30}" destId="{7181F629-4AE5-41DC-936C-1265C6088D15}" srcOrd="0" destOrd="0" presId="urn:microsoft.com/office/officeart/2005/8/layout/vList6"/>
    <dgm:cxn modelId="{D5401B6B-FBB7-4F33-99E1-DE79503FFA0D}" srcId="{0B321C06-A153-4002-9C87-F74D78A4BC30}" destId="{3C7AFFFE-BC56-418F-96A8-493F62C13C34}" srcOrd="0" destOrd="0" parTransId="{2AA34491-1F58-4459-AA2F-5E6677E26BF9}" sibTransId="{A78F0B4E-213B-4AB0-839B-58832D11A2CC}"/>
    <dgm:cxn modelId="{0A36567C-D191-4435-A7BA-52644AC6BC62}" type="presOf" srcId="{D7266E39-6F3C-4745-96EB-FF4864BE5264}" destId="{86691F60-58EB-4459-8D2B-2144FEB0F0BC}" srcOrd="0" destOrd="2" presId="urn:microsoft.com/office/officeart/2005/8/layout/vList6"/>
    <dgm:cxn modelId="{03C4749D-D3E3-4E96-A24F-4DA7A5747697}" srcId="{0B321C06-A153-4002-9C87-F74D78A4BC30}" destId="{8B0300D0-4D34-43FB-BD64-003D7A8E0F92}" srcOrd="1" destOrd="0" parTransId="{ABDDD0AB-A673-4F67-A262-F9783745DD0C}" sibTransId="{E3FF3836-AB51-468A-9115-A6C1E2AA2E42}"/>
    <dgm:cxn modelId="{1D3BE49D-3B58-481C-9F8F-F94B44C9E8A1}" type="presOf" srcId="{135A149B-7FF4-4E95-A0D6-C44E1CA405E4}" destId="{FFCFCFEC-B294-4965-BFEC-B5A69FB70E26}" srcOrd="0" destOrd="0" presId="urn:microsoft.com/office/officeart/2005/8/layout/vList6"/>
    <dgm:cxn modelId="{EB6ADCB4-CF62-4CC8-BBEE-234F9DB6D13D}" srcId="{0B321C06-A153-4002-9C87-F74D78A4BC30}" destId="{EBDA1AFD-9EAA-4FC1-9015-1D89EE4E0100}" srcOrd="3" destOrd="0" parTransId="{BE3B0CF1-C7C9-433D-B55E-CC4A3DE45720}" sibTransId="{6FA33B72-F916-4880-96B6-D079DB18749B}"/>
    <dgm:cxn modelId="{6A879ED6-2CB7-4A92-989B-4E93D70DAF0B}" type="presOf" srcId="{8B0300D0-4D34-43FB-BD64-003D7A8E0F92}" destId="{86691F60-58EB-4459-8D2B-2144FEB0F0BC}" srcOrd="0" destOrd="1" presId="urn:microsoft.com/office/officeart/2005/8/layout/vList6"/>
    <dgm:cxn modelId="{CE6AE5DB-C9E6-43DB-B712-15B902B3A0AB}" srcId="{ADB8157A-D9E5-4F8A-9637-F0E5FF1D7CD7}" destId="{135A149B-7FF4-4E95-A0D6-C44E1CA405E4}" srcOrd="0" destOrd="0" parTransId="{BA24E0B6-BF20-4F19-98BB-77FCBC47DFE4}" sibTransId="{AD4E7A0C-E086-494E-9071-ABFAE34CDB87}"/>
    <dgm:cxn modelId="{E179A8FD-18AA-4F4B-B82F-2E6F794FD9D6}" type="presParOf" srcId="{56121530-688B-4230-BDA7-AE34F722F1B0}" destId="{E60A7595-1E95-46D8-8DDA-173FC85292FE}" srcOrd="0" destOrd="0" presId="urn:microsoft.com/office/officeart/2005/8/layout/vList6"/>
    <dgm:cxn modelId="{0B9E8869-D263-46CD-B48E-9C61B8780ABB}" type="presParOf" srcId="{E60A7595-1E95-46D8-8DDA-173FC85292FE}" destId="{F968080F-C4A3-4276-8463-8FDCF3A93069}" srcOrd="0" destOrd="0" presId="urn:microsoft.com/office/officeart/2005/8/layout/vList6"/>
    <dgm:cxn modelId="{83A04608-842E-4865-B85F-497C2989C938}" type="presParOf" srcId="{E60A7595-1E95-46D8-8DDA-173FC85292FE}" destId="{FFCFCFEC-B294-4965-BFEC-B5A69FB70E26}" srcOrd="1" destOrd="0" presId="urn:microsoft.com/office/officeart/2005/8/layout/vList6"/>
    <dgm:cxn modelId="{169A7012-352C-4D1A-B094-2A8BBC09E26A}" type="presParOf" srcId="{56121530-688B-4230-BDA7-AE34F722F1B0}" destId="{EBF2163B-7150-4496-8C10-6E5D5353C4A3}" srcOrd="1" destOrd="0" presId="urn:microsoft.com/office/officeart/2005/8/layout/vList6"/>
    <dgm:cxn modelId="{0BC71F63-5B81-4269-ADE6-957050E6DFA5}" type="presParOf" srcId="{56121530-688B-4230-BDA7-AE34F722F1B0}" destId="{06B430E9-1789-4B31-B4A6-26E38B198AF7}" srcOrd="2" destOrd="0" presId="urn:microsoft.com/office/officeart/2005/8/layout/vList6"/>
    <dgm:cxn modelId="{8E88BDEB-B1A1-4B09-96E6-F9E83149913F}" type="presParOf" srcId="{06B430E9-1789-4B31-B4A6-26E38B198AF7}" destId="{7181F629-4AE5-41DC-936C-1265C6088D15}" srcOrd="0" destOrd="0" presId="urn:microsoft.com/office/officeart/2005/8/layout/vList6"/>
    <dgm:cxn modelId="{2DCD8949-484E-464E-9DBC-6428F3015CA7}" type="presParOf" srcId="{06B430E9-1789-4B31-B4A6-26E38B198AF7}" destId="{86691F60-58EB-4459-8D2B-2144FEB0F0B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A887C-53EF-4813-88E1-1215339711EA}">
      <dsp:nvSpPr>
        <dsp:cNvPr id="0" name=""/>
        <dsp:cNvSpPr/>
      </dsp:nvSpPr>
      <dsp:spPr>
        <a:xfrm rot="5400000">
          <a:off x="7220974" y="-3001796"/>
          <a:ext cx="1012025" cy="727245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300" b="0" i="0" u="none" kern="1200" dirty="0"/>
            <a:t>Costruire relazioni per territori e aree di lavoro</a:t>
          </a:r>
          <a:endParaRPr lang="it-IT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300" b="0" i="0" u="none" kern="1200" dirty="0"/>
            <a:t>Accompagnamento/tutoring neo assunti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300" b="0" i="0" u="none" kern="1200" dirty="0"/>
            <a:t>Rafforzare reti e legami (es. Gruppi AMA e coordinamenti di Area)</a:t>
          </a:r>
        </a:p>
      </dsp:txBody>
      <dsp:txXfrm rot="-5400000">
        <a:off x="4090758" y="177823"/>
        <a:ext cx="7223055" cy="913219"/>
      </dsp:txXfrm>
    </dsp:sp>
    <dsp:sp modelId="{2F8AE375-160B-4C69-9B99-E53A3169093C}">
      <dsp:nvSpPr>
        <dsp:cNvPr id="0" name=""/>
        <dsp:cNvSpPr/>
      </dsp:nvSpPr>
      <dsp:spPr>
        <a:xfrm>
          <a:off x="0" y="1916"/>
          <a:ext cx="4090758" cy="1265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i="0" u="none" kern="1200" dirty="0"/>
            <a:t>Sviluppare relazioni tra professionisti che tendenzialmente nei servizi lavorano da soli</a:t>
          </a:r>
          <a:endParaRPr lang="it-IT" sz="1700" kern="1200" dirty="0"/>
        </a:p>
      </dsp:txBody>
      <dsp:txXfrm>
        <a:off x="61754" y="63670"/>
        <a:ext cx="3967250" cy="1141524"/>
      </dsp:txXfrm>
    </dsp:sp>
    <dsp:sp modelId="{65F840FC-24F9-4B84-B435-28FB21A63A10}">
      <dsp:nvSpPr>
        <dsp:cNvPr id="0" name=""/>
        <dsp:cNvSpPr/>
      </dsp:nvSpPr>
      <dsp:spPr>
        <a:xfrm rot="5400000">
          <a:off x="7220974" y="-1673512"/>
          <a:ext cx="1012025" cy="727245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300" b="0" i="0" u="none" kern="1200" dirty="0"/>
            <a:t>Promuovere appartenenza a comunità professionale (interna ed esterna all’azienda)</a:t>
          </a:r>
          <a:endParaRPr lang="it-IT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300" b="0" i="0" u="none" kern="1200" dirty="0"/>
            <a:t>Sostegno a costruzione di spazi di condivisione di gruppo</a:t>
          </a:r>
        </a:p>
      </dsp:txBody>
      <dsp:txXfrm rot="-5400000">
        <a:off x="4090758" y="1506107"/>
        <a:ext cx="7223055" cy="913219"/>
      </dsp:txXfrm>
    </dsp:sp>
    <dsp:sp modelId="{FBE04BB7-E9D8-4893-AAA6-3C4EFA2707EB}">
      <dsp:nvSpPr>
        <dsp:cNvPr id="0" name=""/>
        <dsp:cNvSpPr/>
      </dsp:nvSpPr>
      <dsp:spPr>
        <a:xfrm>
          <a:off x="0" y="1330200"/>
          <a:ext cx="4090758" cy="1265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i="0" u="none" kern="1200" dirty="0"/>
            <a:t>Promuovere l'autonomia professionale</a:t>
          </a:r>
          <a:endParaRPr lang="it-IT" sz="1700" kern="1200" dirty="0"/>
        </a:p>
      </dsp:txBody>
      <dsp:txXfrm>
        <a:off x="61754" y="1391954"/>
        <a:ext cx="3967250" cy="1141524"/>
      </dsp:txXfrm>
    </dsp:sp>
    <dsp:sp modelId="{92EB1499-AAC4-4EFF-BBFA-7C0A22A7632A}">
      <dsp:nvSpPr>
        <dsp:cNvPr id="0" name=""/>
        <dsp:cNvSpPr/>
      </dsp:nvSpPr>
      <dsp:spPr>
        <a:xfrm rot="5400000">
          <a:off x="7220974" y="-345228"/>
          <a:ext cx="1012025" cy="727245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300" b="0" i="0" u="none" kern="1200" dirty="0"/>
            <a:t>Valorizzare differenze non gli standard</a:t>
          </a:r>
          <a:endParaRPr lang="it-IT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300" b="0" i="0" u="none" kern="1200"/>
            <a:t>Ridurre la dimensione gerarchica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300" b="0" i="0" u="none" kern="1200"/>
            <a:t>Promuovere autorganizzazione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300" b="0" i="0" u="none" kern="1200" dirty="0"/>
            <a:t>Flessibilità negli orari e organizzazione</a:t>
          </a:r>
        </a:p>
      </dsp:txBody>
      <dsp:txXfrm rot="-5400000">
        <a:off x="4090758" y="2834391"/>
        <a:ext cx="7223055" cy="913219"/>
      </dsp:txXfrm>
    </dsp:sp>
    <dsp:sp modelId="{CDB00F9F-D227-4CA6-8786-AF0BAEC349BD}">
      <dsp:nvSpPr>
        <dsp:cNvPr id="0" name=""/>
        <dsp:cNvSpPr/>
      </dsp:nvSpPr>
      <dsp:spPr>
        <a:xfrm>
          <a:off x="0" y="2658484"/>
          <a:ext cx="4090758" cy="1265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i="0" u="none" kern="1200" dirty="0"/>
            <a:t>Promuovere assunzione diretta di responsabilità, flessibilità, proattività</a:t>
          </a:r>
          <a:endParaRPr lang="it-IT" sz="1700" b="0" kern="1200" dirty="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 dirty="0"/>
        </a:p>
      </dsp:txBody>
      <dsp:txXfrm>
        <a:off x="61754" y="2720238"/>
        <a:ext cx="3967250" cy="11415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A887C-53EF-4813-88E1-1215339711EA}">
      <dsp:nvSpPr>
        <dsp:cNvPr id="0" name=""/>
        <dsp:cNvSpPr/>
      </dsp:nvSpPr>
      <dsp:spPr>
        <a:xfrm rot="5400000">
          <a:off x="7056339" y="-2671263"/>
          <a:ext cx="1666165" cy="74253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2300" b="0" i="0" u="none" kern="1200" dirty="0"/>
            <a:t>Proiezione su territorio</a:t>
          </a:r>
          <a:endParaRPr lang="it-IT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2300" b="0" i="0" u="none" kern="1200" dirty="0"/>
            <a:t>Valorizzazione interessi e capacità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2300" b="0" i="0" u="none" kern="1200" dirty="0"/>
            <a:t>Enfasi su lavoro di comunità</a:t>
          </a:r>
        </a:p>
      </dsp:txBody>
      <dsp:txXfrm rot="-5400000">
        <a:off x="4176753" y="289658"/>
        <a:ext cx="7344003" cy="1503495"/>
      </dsp:txXfrm>
    </dsp:sp>
    <dsp:sp modelId="{2F8AE375-160B-4C69-9B99-E53A3169093C}">
      <dsp:nvSpPr>
        <dsp:cNvPr id="0" name=""/>
        <dsp:cNvSpPr/>
      </dsp:nvSpPr>
      <dsp:spPr>
        <a:xfrm>
          <a:off x="0" y="52"/>
          <a:ext cx="4176753" cy="20827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i="0" u="none" kern="1200" dirty="0"/>
            <a:t>Promuovere un orientamento proattivo, non ambulatoriale o burocratico</a:t>
          </a:r>
          <a:endParaRPr lang="it-IT" sz="2100" b="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kern="1200" dirty="0"/>
        </a:p>
      </dsp:txBody>
      <dsp:txXfrm>
        <a:off x="101669" y="101721"/>
        <a:ext cx="3973415" cy="1879369"/>
      </dsp:txXfrm>
    </dsp:sp>
    <dsp:sp modelId="{65F840FC-24F9-4B84-B435-28FB21A63A10}">
      <dsp:nvSpPr>
        <dsp:cNvPr id="0" name=""/>
        <dsp:cNvSpPr/>
      </dsp:nvSpPr>
      <dsp:spPr>
        <a:xfrm rot="5400000">
          <a:off x="7056339" y="-484421"/>
          <a:ext cx="1666165" cy="74253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2300" b="0" i="0" u="none" kern="1200" dirty="0"/>
            <a:t>Adesione ad approccio burocratico</a:t>
          </a:r>
          <a:endParaRPr lang="it-IT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2300" b="0" i="0" u="none" kern="1200" dirty="0"/>
            <a:t>Adesione a riduzionismo sanitario (centralità della diagnosi)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2300" b="0" i="0" u="none" kern="1200" dirty="0"/>
            <a:t>Adozione di modelli prescrittivi/punitivi</a:t>
          </a:r>
        </a:p>
      </dsp:txBody>
      <dsp:txXfrm rot="-5400000">
        <a:off x="4176753" y="2476500"/>
        <a:ext cx="7344003" cy="1503495"/>
      </dsp:txXfrm>
    </dsp:sp>
    <dsp:sp modelId="{FBE04BB7-E9D8-4893-AAA6-3C4EFA2707EB}">
      <dsp:nvSpPr>
        <dsp:cNvPr id="0" name=""/>
        <dsp:cNvSpPr/>
      </dsp:nvSpPr>
      <dsp:spPr>
        <a:xfrm>
          <a:off x="0" y="2186894"/>
          <a:ext cx="4176753" cy="20827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i="0" u="none" kern="1200" dirty="0"/>
            <a:t>Prevenire il burn-out (considerato come la perdita del "sociale" nel social work"), i cui sintomi spesso sono:</a:t>
          </a:r>
          <a:endParaRPr lang="it-IT" sz="2100" b="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kern="1200" dirty="0"/>
        </a:p>
      </dsp:txBody>
      <dsp:txXfrm>
        <a:off x="101669" y="2288563"/>
        <a:ext cx="3973415" cy="18793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8D2AC-F429-46C5-97E6-19F3AD24383B}">
      <dsp:nvSpPr>
        <dsp:cNvPr id="0" name=""/>
        <dsp:cNvSpPr/>
      </dsp:nvSpPr>
      <dsp:spPr>
        <a:xfrm rot="5400000">
          <a:off x="-231507" y="232671"/>
          <a:ext cx="1543383" cy="10803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Normativa nazionale</a:t>
          </a:r>
        </a:p>
      </dsp:txBody>
      <dsp:txXfrm rot="-5400000">
        <a:off x="1" y="541347"/>
        <a:ext cx="1080368" cy="463015"/>
      </dsp:txXfrm>
    </dsp:sp>
    <dsp:sp modelId="{A536BE42-5546-4E11-8EA1-B83F75AC6F70}">
      <dsp:nvSpPr>
        <dsp:cNvPr id="0" name=""/>
        <dsp:cNvSpPr/>
      </dsp:nvSpPr>
      <dsp:spPr>
        <a:xfrm rot="5400000">
          <a:off x="5956499" y="-4874966"/>
          <a:ext cx="1003199" cy="107554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 dirty="0"/>
            <a:t>DM 77/2022</a:t>
          </a:r>
          <a:endParaRPr lang="it-I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 dirty="0"/>
            <a:t>Piano Nazionale Interventi e Servizi Sociali (LEPS)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 dirty="0"/>
            <a:t>Dlgs 62/2024 (disabilità) – sia in termini di centralità della persona e del suo progetto di vita sia in termini di definizione di competenze per i diversi enti</a:t>
          </a:r>
        </a:p>
      </dsp:txBody>
      <dsp:txXfrm rot="-5400000">
        <a:off x="1080369" y="50136"/>
        <a:ext cx="10706488" cy="905255"/>
      </dsp:txXfrm>
    </dsp:sp>
    <dsp:sp modelId="{E317B135-44EE-4FD9-961B-DA8BBD8924DF}">
      <dsp:nvSpPr>
        <dsp:cNvPr id="0" name=""/>
        <dsp:cNvSpPr/>
      </dsp:nvSpPr>
      <dsp:spPr>
        <a:xfrm rot="5400000">
          <a:off x="-231507" y="1581191"/>
          <a:ext cx="1543383" cy="10803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Regione Lombardia</a:t>
          </a:r>
        </a:p>
      </dsp:txBody>
      <dsp:txXfrm rot="-5400000">
        <a:off x="1" y="1889867"/>
        <a:ext cx="1080368" cy="463015"/>
      </dsp:txXfrm>
    </dsp:sp>
    <dsp:sp modelId="{047C7A60-8E84-4D20-B40B-8AF06D8C5772}">
      <dsp:nvSpPr>
        <dsp:cNvPr id="0" name=""/>
        <dsp:cNvSpPr/>
      </dsp:nvSpPr>
      <dsp:spPr>
        <a:xfrm rot="5400000">
          <a:off x="5956499" y="-3526446"/>
          <a:ext cx="1003199" cy="107554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 dirty="0"/>
            <a:t>DGR 6026/2022 - indica inserimento servizio sociale in DAPSS</a:t>
          </a:r>
          <a:endParaRPr lang="it-I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/>
            <a:t>DGR 6026/2022 AMBIGUA su Dirigenza Servizio Sociale in DAPSS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/>
            <a:t>DGR 7592/22 standard DM 77 – non prevede assunzione per ass. Sociali CdC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 dirty="0"/>
            <a:t>Regole di Sistema (2023-2024-2025): non parlano di servizio sociale ASST</a:t>
          </a:r>
        </a:p>
      </dsp:txBody>
      <dsp:txXfrm rot="-5400000">
        <a:off x="1080369" y="1398656"/>
        <a:ext cx="10706488" cy="905255"/>
      </dsp:txXfrm>
    </dsp:sp>
    <dsp:sp modelId="{05AE9F38-96B3-413C-8720-1FCBEDF6B2F8}">
      <dsp:nvSpPr>
        <dsp:cNvPr id="0" name=""/>
        <dsp:cNvSpPr/>
      </dsp:nvSpPr>
      <dsp:spPr>
        <a:xfrm rot="5400000">
          <a:off x="-231507" y="2929710"/>
          <a:ext cx="1543383" cy="10803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Ambiti e Comuni</a:t>
          </a:r>
        </a:p>
      </dsp:txBody>
      <dsp:txXfrm rot="-5400000">
        <a:off x="1" y="3238386"/>
        <a:ext cx="1080368" cy="463015"/>
      </dsp:txXfrm>
    </dsp:sp>
    <dsp:sp modelId="{6B20EBB5-9186-470E-880C-EAE679A1829F}">
      <dsp:nvSpPr>
        <dsp:cNvPr id="0" name=""/>
        <dsp:cNvSpPr/>
      </dsp:nvSpPr>
      <dsp:spPr>
        <a:xfrm rot="5400000">
          <a:off x="5956499" y="-2177927"/>
          <a:ext cx="1003199" cy="107554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 dirty="0"/>
            <a:t>Ampliamento competenze e personale</a:t>
          </a:r>
          <a:endParaRPr lang="it-I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 dirty="0"/>
            <a:t>Non è prevista una area sociale ( al massimo la supervisione come LEPS)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 dirty="0"/>
            <a:t>No dirigenza servizio sociale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0" i="0" u="none" kern="1200" dirty="0"/>
            <a:t>Management prevalentemente amministrativo</a:t>
          </a:r>
        </a:p>
      </dsp:txBody>
      <dsp:txXfrm rot="-5400000">
        <a:off x="1080369" y="2747175"/>
        <a:ext cx="10706488" cy="9052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8D2AC-F429-46C5-97E6-19F3AD24383B}">
      <dsp:nvSpPr>
        <dsp:cNvPr id="0" name=""/>
        <dsp:cNvSpPr/>
      </dsp:nvSpPr>
      <dsp:spPr>
        <a:xfrm rot="5400000">
          <a:off x="-302583" y="312696"/>
          <a:ext cx="2084641" cy="14592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ASST</a:t>
          </a:r>
        </a:p>
      </dsp:txBody>
      <dsp:txXfrm rot="-5400000">
        <a:off x="10114" y="729625"/>
        <a:ext cx="1459249" cy="625392"/>
      </dsp:txXfrm>
    </dsp:sp>
    <dsp:sp modelId="{A536BE42-5546-4E11-8EA1-B83F75AC6F70}">
      <dsp:nvSpPr>
        <dsp:cNvPr id="0" name=""/>
        <dsp:cNvSpPr/>
      </dsp:nvSpPr>
      <dsp:spPr>
        <a:xfrm rot="5400000">
          <a:off x="6005990" y="-4543638"/>
          <a:ext cx="1355016" cy="104484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500" b="0" i="0" u="none" kern="1200"/>
            <a:t>Area Sociale in DAPSS</a:t>
          </a:r>
          <a:endParaRPr lang="it-IT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500" b="0" i="0" u="none" kern="1200"/>
            <a:t>Unica Figura professionale in DAPSS senza possibilità di accesso a dirigenza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500" b="0" i="0" u="none" kern="1200" dirty="0"/>
            <a:t>Unico professionista NON sanitario gestito da professioni sanitarie</a:t>
          </a:r>
        </a:p>
      </dsp:txBody>
      <dsp:txXfrm rot="-5400000">
        <a:off x="1459249" y="69249"/>
        <a:ext cx="10382353" cy="1222724"/>
      </dsp:txXfrm>
    </dsp:sp>
    <dsp:sp modelId="{E12A5F49-B7FC-4304-8983-1777F53462FB}">
      <dsp:nvSpPr>
        <dsp:cNvPr id="0" name=""/>
        <dsp:cNvSpPr/>
      </dsp:nvSpPr>
      <dsp:spPr>
        <a:xfrm rot="5400000">
          <a:off x="-312696" y="2113244"/>
          <a:ext cx="2084641" cy="14592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800" b="0" i="0" u="none" kern="1200" dirty="0"/>
            <a:t>Conseguenze:</a:t>
          </a:r>
        </a:p>
      </dsp:txBody>
      <dsp:txXfrm rot="-5400000">
        <a:off x="1" y="2530173"/>
        <a:ext cx="1459249" cy="625392"/>
      </dsp:txXfrm>
    </dsp:sp>
    <dsp:sp modelId="{4AD892FB-310D-4652-A881-AB6B2DA313C0}">
      <dsp:nvSpPr>
        <dsp:cNvPr id="0" name=""/>
        <dsp:cNvSpPr/>
      </dsp:nvSpPr>
      <dsp:spPr>
        <a:xfrm rot="5400000">
          <a:off x="6005990" y="-2746192"/>
          <a:ext cx="1355016" cy="104484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it-IT" sz="1500" b="0" i="0" u="none" kern="1200" dirty="0"/>
            <a:t>Il passaggio al DAPSS ha comportato  successivamente: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it-IT" sz="1500" b="0" i="0" u="none" kern="1200" dirty="0"/>
            <a:t>- Il cambio della afferenza: dal Direttore DAPSS ad una Dirigente Professioni Sanitarie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it-IT" sz="1500" b="0" i="0" u="none" kern="1200" dirty="0"/>
            <a:t>- La richiesta di omologazione, almeno formale, ai modelli organizzativi previsti per l’area sanitaria (turni, ferie, modulistiche, procedure, formazione, sicurezza…ecc.)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it-IT" sz="1500" b="0" i="0" u="none" kern="1200" dirty="0"/>
            <a:t>- Riduzione autonomia organizzativa con attività di </a:t>
          </a:r>
          <a:r>
            <a:rPr lang="it-IT" sz="1500" b="0" i="0" u="none" kern="1200" dirty="0" err="1"/>
            <a:t>micromanagement</a:t>
          </a:r>
          <a:endParaRPr lang="it-IT" sz="1500" b="0" i="0" u="none" kern="1200" dirty="0"/>
        </a:p>
      </dsp:txBody>
      <dsp:txXfrm rot="-5400000">
        <a:off x="1459249" y="1866695"/>
        <a:ext cx="10382353" cy="12227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CFCFEC-B294-4965-BFEC-B5A69FB70E26}">
      <dsp:nvSpPr>
        <dsp:cNvPr id="0" name=""/>
        <dsp:cNvSpPr/>
      </dsp:nvSpPr>
      <dsp:spPr>
        <a:xfrm>
          <a:off x="4713783" y="484"/>
          <a:ext cx="7070674" cy="18880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 dirty="0"/>
            <a:t>Considera ancora utile la presenza del servizio sociale nel SSR? o considera «chiuso» un percorso passato, dal 1986 ad oggi, attraverso almeno 3 leggi di riforma?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 dirty="0"/>
            <a:t>La peculiarità del «modello lombardo» è stata di pensare l’integrazione sociosanitaria anzitutto come una trasformazione culturale che deve investire tutte le organizzazioni, piuttosto che una mera ripartizione di competenze tra enti. E’ ancora così?</a:t>
          </a:r>
        </a:p>
      </dsp:txBody>
      <dsp:txXfrm>
        <a:off x="4713783" y="236487"/>
        <a:ext cx="6362664" cy="1416021"/>
      </dsp:txXfrm>
    </dsp:sp>
    <dsp:sp modelId="{F968080F-C4A3-4276-8463-8FDCF3A93069}">
      <dsp:nvSpPr>
        <dsp:cNvPr id="0" name=""/>
        <dsp:cNvSpPr/>
      </dsp:nvSpPr>
      <dsp:spPr>
        <a:xfrm>
          <a:off x="0" y="484"/>
          <a:ext cx="4713783" cy="18880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700" kern="1200" dirty="0"/>
            <a:t>Regione Lombardia</a:t>
          </a:r>
        </a:p>
      </dsp:txBody>
      <dsp:txXfrm>
        <a:off x="92166" y="92650"/>
        <a:ext cx="4529451" cy="1703695"/>
      </dsp:txXfrm>
    </dsp:sp>
    <dsp:sp modelId="{86691F60-58EB-4459-8D2B-2144FEB0F0BC}">
      <dsp:nvSpPr>
        <dsp:cNvPr id="0" name=""/>
        <dsp:cNvSpPr/>
      </dsp:nvSpPr>
      <dsp:spPr>
        <a:xfrm>
          <a:off x="4689408" y="2165258"/>
          <a:ext cx="7091805" cy="17121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 dirty="0"/>
            <a:t>Può avere un fondamento ed uno sviluppo nel SSR? Solo nel SSR?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 dirty="0"/>
            <a:t>Come si fa a renderlo sostenibile nella complessità delle articolazioni organizzative?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 dirty="0"/>
            <a:t>E’ pensabile senza una Dirigenza di riferimento della professione?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 dirty="0"/>
            <a:t>In che modo si interseca, rappresenta e/o confligge con gli approcci e le culture delle/dei professioniste/i e delle organizzazioni?</a:t>
          </a:r>
        </a:p>
      </dsp:txBody>
      <dsp:txXfrm>
        <a:off x="4689408" y="2379275"/>
        <a:ext cx="6449753" cy="1284104"/>
      </dsp:txXfrm>
    </dsp:sp>
    <dsp:sp modelId="{7181F629-4AE5-41DC-936C-1265C6088D15}">
      <dsp:nvSpPr>
        <dsp:cNvPr id="0" name=""/>
        <dsp:cNvSpPr/>
      </dsp:nvSpPr>
      <dsp:spPr>
        <a:xfrm>
          <a:off x="3244" y="2077313"/>
          <a:ext cx="4686163" cy="18880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700" kern="1200" dirty="0"/>
            <a:t>Un modello organizzativo su base professionale</a:t>
          </a:r>
        </a:p>
      </dsp:txBody>
      <dsp:txXfrm>
        <a:off x="95410" y="2169479"/>
        <a:ext cx="4501831" cy="17036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41711C-2CF2-F798-1A73-5ADD4E464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32E01C0-244E-C862-69AC-C7FE50DC6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04F5B-469B-C46C-EF87-C8025AFFD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0E1F76-6C13-1966-A7AD-92E7B7E9A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A5649F-9C1C-13F5-9A56-311305F7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678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843F57-77AB-03C7-9DF2-14C95F984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791BB6D-C69E-A72E-7344-A2A3BE77F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5B3A7F-7403-0285-3781-B905A7A57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166116-ACAA-3643-1133-0B6BBAF48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1F5429-1CA7-81CC-2F05-654F3AC7A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1208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21F3D38-9E3D-24B2-680A-B15C7184C4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250F0A0-2EF4-EA8F-5886-C20E3DF1B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61B5CC-5EA3-0424-E048-1C3E467C9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C3D408-293B-F627-9216-4CA05AD1B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40BD005-C989-08A3-9880-9FB7E266A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0857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A72CBC-8EC7-B0D1-5185-E2CC44BF2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BC8DCC-E20B-88E1-7D81-9AEEF851B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52E21E-4946-1713-6AA9-2E7CEB751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D383D5-F2CA-FD19-CD60-081EF2DAC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158707-8451-6D2F-F7C5-CD7698D3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760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9982E-0BB0-9AC4-481D-0A7386CE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409B932-A181-E4B5-A127-883CB9C09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4FA62D-1777-07E9-E935-029766130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51679E-D280-78FD-158E-D9C191902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821E43-4354-B300-1E97-BE85E2CBB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8819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7BE05D-8608-CE7C-7419-4103D3713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37BF7A-EA21-05B7-37A2-99FC87D04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E8F3404-9A97-5D4F-614B-815D795D5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C62BD8-E958-D30B-B47D-CC0947C9A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B37ACE-0A9D-2EC8-6AD6-93E1BFFCC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33582A5-73F8-0523-B68E-25B876FA3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922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65663B-D969-C8BB-A9F0-98B2C7527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570401E-29A4-C465-9791-851B59D6B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CE1A4BF-F5E9-A655-061C-6601BD9FA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D3FFF53-C730-56DB-EDB6-A03D144F0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16CAB9F-EF9B-EC3D-7863-D45DD3475A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1EA5DA3-EB8F-B304-13FA-BA05A5838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1A9D72F-EF83-B06F-EEB8-112629BCA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B1AFDED-0D9C-7524-4FD2-82F25409F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278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C9393A-A087-0C36-7FD9-C0C8A8864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A6FBF00-29B0-D7E5-FDC8-E866E81B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C87901E-F57D-B5B1-CEF0-260833C2D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D72B452-0996-AD2F-5960-4E61C401F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486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0FC3B46-449D-78FC-FB7D-26005C9B4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24E24A0-DE88-1F4A-E6DC-6578E7F3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F1EE235-84A2-471C-F6CE-5F999EA16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2618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E57634-64F1-DE66-5FEF-A75E0278A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3686C9-E81E-9252-C344-F7058017D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D4AE2F0-28C6-346E-4A6A-2C3CEF3F5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E266910-CFDA-5B30-AF45-1D1DD1482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74C4645-2709-0D8C-B3B6-C4A2F1825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A7112A1-EDC6-ED8B-A2EE-140F0F55B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72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9C4EE6-7248-CC5A-10FD-E0A5B0E9F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C9669C7-190F-215B-26FC-3FFE0DB109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049CE7D-900B-4374-A48A-A20B49D8A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80BE3F8-EB42-5E26-A6B6-BE312F92A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1EC55F5-CCEA-5731-2C68-2C41126C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8459F6-08C9-E1DA-3B73-2ED263546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258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CE2C72B-F32C-2C64-6950-2EE777007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69CA04-B5E5-8A34-3B71-D7BA192FE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D70FCB-2FF5-FD72-3FEE-37F54A8FA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69744A-B21D-4C37-9AC2-ED9273C2FAC9}" type="datetimeFigureOut">
              <a:rPr lang="it-IT" smtClean="0"/>
              <a:t>29/04/2025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DCC3AC-1983-8B5D-A86B-DB4491817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A8F312-519C-0B0C-5781-8AA1CC63C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2C8CB-4ECA-4514-89AF-78B1D631C2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47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dineaslombardia.i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@ordineaslombardia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D52546-A5DA-22C5-DE3F-49E616134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Immagine che contiene schermata, Elementi grafici, cerchio, design&#10;&#10;Descrizione generata automaticamente">
            <a:extLst>
              <a:ext uri="{FF2B5EF4-FFF2-40B4-BE49-F238E27FC236}">
                <a16:creationId xmlns:a16="http://schemas.microsoft.com/office/drawing/2014/main" id="{A597ECE0-A785-4C38-8797-24E82BECDAC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D82CF3-BED3-C4C7-C346-DA07FD936D1D}"/>
              </a:ext>
            </a:extLst>
          </p:cNvPr>
          <p:cNvSpPr txBox="1"/>
          <p:nvPr/>
        </p:nvSpPr>
        <p:spPr>
          <a:xfrm>
            <a:off x="2062654" y="1598355"/>
            <a:ext cx="91334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800" dirty="0">
                <a:solidFill>
                  <a:srgbClr val="FFC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Un modello organizzativo su base professionale in sanità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C1EB26-2205-45DD-0944-CA8DFE52C652}"/>
              </a:ext>
            </a:extLst>
          </p:cNvPr>
          <p:cNvSpPr txBox="1"/>
          <p:nvPr/>
        </p:nvSpPr>
        <p:spPr>
          <a:xfrm>
            <a:off x="3257549" y="3751124"/>
            <a:ext cx="67437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bg1"/>
                </a:solidFill>
                <a:latin typeface="Helvetica" pitchFamily="2" charset="0"/>
              </a:rPr>
              <a:t>Luca Bacchetta</a:t>
            </a:r>
          </a:p>
          <a:p>
            <a:pPr algn="ctr"/>
            <a:r>
              <a:rPr lang="it-IT" sz="2800" dirty="0">
                <a:solidFill>
                  <a:schemeClr val="bg1"/>
                </a:solidFill>
                <a:latin typeface="Helvetica" pitchFamily="2" charset="0"/>
              </a:rPr>
              <a:t>Milano, 08/05/2025 </a:t>
            </a:r>
          </a:p>
        </p:txBody>
      </p:sp>
    </p:spTree>
    <p:extLst>
      <p:ext uri="{BB962C8B-B14F-4D97-AF65-F5344CB8AC3E}">
        <p14:creationId xmlns:p14="http://schemas.microsoft.com/office/powerpoint/2010/main" val="360224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D52546-A5DA-22C5-DE3F-49E616134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Immagine che contiene schermata, Elementi grafici, cerchio, design&#10;&#10;Descrizione generata automaticamente">
            <a:extLst>
              <a:ext uri="{FF2B5EF4-FFF2-40B4-BE49-F238E27FC236}">
                <a16:creationId xmlns:a16="http://schemas.microsoft.com/office/drawing/2014/main" id="{A597ECE0-A785-4C38-8797-24E82BECDAC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63C08D16-69A6-9E73-5ED9-2A48AD341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323229"/>
              </p:ext>
            </p:extLst>
          </p:nvPr>
        </p:nvGraphicFramePr>
        <p:xfrm>
          <a:off x="321193" y="1554980"/>
          <a:ext cx="11781035" cy="383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1314">
                  <a:extLst>
                    <a:ext uri="{9D8B030D-6E8A-4147-A177-3AD203B41FA5}">
                      <a16:colId xmlns:a16="http://schemas.microsoft.com/office/drawing/2014/main" val="1078602214"/>
                    </a:ext>
                  </a:extLst>
                </a:gridCol>
                <a:gridCol w="4230700">
                  <a:extLst>
                    <a:ext uri="{9D8B030D-6E8A-4147-A177-3AD203B41FA5}">
                      <a16:colId xmlns:a16="http://schemas.microsoft.com/office/drawing/2014/main" val="955250972"/>
                    </a:ext>
                  </a:extLst>
                </a:gridCol>
                <a:gridCol w="4859021">
                  <a:extLst>
                    <a:ext uri="{9D8B030D-6E8A-4147-A177-3AD203B41FA5}">
                      <a16:colId xmlns:a16="http://schemas.microsoft.com/office/drawing/2014/main" val="3142331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894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Focus del lavoro sociale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erogazione di prestazioni negli uffici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facilitazione della costruzione e potenziamento di reti sociali relazionali nella comunità per gestire il fronteggiamento delle problematiche di vita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842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Posizionamento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Approcci non definiti (implicitamente direttivi e normativi, aderendo alle culture dei servizi)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Approcci relazionali che valorizzassero le competenze delle persone e delle loro reti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722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Modello organizzativo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Gerarchico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Comunità di pratica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300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coordinamento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Gestionale-Organizzativo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Facilitazione di gruppo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45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Ruolo professionale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subalterno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Autonomo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0960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Focus degli interventi sulle professioniste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Individuali /di controllo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di gruppo /promozionali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582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Appartenenza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Agli uffici di afferenza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Alla comunità professionale di riferimento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6709195"/>
                  </a:ext>
                </a:extLst>
              </a:tr>
            </a:tbl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CA154DC2-123E-F038-C9B6-5C0C492911FA}"/>
              </a:ext>
            </a:extLst>
          </p:cNvPr>
          <p:cNvSpPr txBox="1"/>
          <p:nvPr/>
        </p:nvSpPr>
        <p:spPr>
          <a:xfrm>
            <a:off x="2142195" y="25883"/>
            <a:ext cx="8178229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2018 - Cambiamento richiesto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75F7B56-D8F4-5ECA-2D5A-B9ADCABD27D4}"/>
              </a:ext>
            </a:extLst>
          </p:cNvPr>
          <p:cNvSpPr txBox="1"/>
          <p:nvPr/>
        </p:nvSpPr>
        <p:spPr>
          <a:xfrm>
            <a:off x="195209" y="539317"/>
            <a:ext cx="2061590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Da norme regionali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3853BCA-85A6-E42A-79D1-BE75AB7B7366}"/>
              </a:ext>
            </a:extLst>
          </p:cNvPr>
          <p:cNvSpPr txBox="1"/>
          <p:nvPr/>
        </p:nvSpPr>
        <p:spPr>
          <a:xfrm>
            <a:off x="2256799" y="908649"/>
            <a:ext cx="4301627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evoluzione definizione professione (IFSW)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80F49C8-BEF5-0E2E-8BEE-0E26F20BC966}"/>
              </a:ext>
            </a:extLst>
          </p:cNvPr>
          <p:cNvSpPr txBox="1"/>
          <p:nvPr/>
        </p:nvSpPr>
        <p:spPr>
          <a:xfrm>
            <a:off x="5878563" y="514691"/>
            <a:ext cx="2252989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Codice deontologico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B3F08D3-8A2A-300F-34B8-DF8740ABDD00}"/>
              </a:ext>
            </a:extLst>
          </p:cNvPr>
          <p:cNvSpPr txBox="1"/>
          <p:nvPr/>
        </p:nvSpPr>
        <p:spPr>
          <a:xfrm>
            <a:off x="9039636" y="488929"/>
            <a:ext cx="2739436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Cambiamenti nella distribuzione di ruoli</a:t>
            </a:r>
          </a:p>
          <a:p>
            <a:r>
              <a:rPr lang="it-IT" dirty="0"/>
              <a:t>e funzioni tra enti e servizi</a:t>
            </a:r>
          </a:p>
        </p:txBody>
      </p:sp>
      <p:sp>
        <p:nvSpPr>
          <p:cNvPr id="12" name="Freccia in giù 11">
            <a:extLst>
              <a:ext uri="{FF2B5EF4-FFF2-40B4-BE49-F238E27FC236}">
                <a16:creationId xmlns:a16="http://schemas.microsoft.com/office/drawing/2014/main" id="{156B69DB-61FE-86A5-4777-4B89AA7DDC4F}"/>
              </a:ext>
            </a:extLst>
          </p:cNvPr>
          <p:cNvSpPr/>
          <p:nvPr/>
        </p:nvSpPr>
        <p:spPr>
          <a:xfrm>
            <a:off x="976044" y="908649"/>
            <a:ext cx="328773" cy="62170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in giù 12">
            <a:extLst>
              <a:ext uri="{FF2B5EF4-FFF2-40B4-BE49-F238E27FC236}">
                <a16:creationId xmlns:a16="http://schemas.microsoft.com/office/drawing/2014/main" id="{F2420ED2-6C3F-3BF4-5E83-0963EC8485A1}"/>
              </a:ext>
            </a:extLst>
          </p:cNvPr>
          <p:cNvSpPr/>
          <p:nvPr/>
        </p:nvSpPr>
        <p:spPr>
          <a:xfrm>
            <a:off x="3786027" y="1302607"/>
            <a:ext cx="190072" cy="25237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giù 13">
            <a:extLst>
              <a:ext uri="{FF2B5EF4-FFF2-40B4-BE49-F238E27FC236}">
                <a16:creationId xmlns:a16="http://schemas.microsoft.com/office/drawing/2014/main" id="{27988B05-203B-E4CA-2369-D187B8D1DC62}"/>
              </a:ext>
            </a:extLst>
          </p:cNvPr>
          <p:cNvSpPr/>
          <p:nvPr/>
        </p:nvSpPr>
        <p:spPr>
          <a:xfrm>
            <a:off x="7130265" y="884023"/>
            <a:ext cx="190072" cy="64633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giù 14">
            <a:extLst>
              <a:ext uri="{FF2B5EF4-FFF2-40B4-BE49-F238E27FC236}">
                <a16:creationId xmlns:a16="http://schemas.microsoft.com/office/drawing/2014/main" id="{1055617B-6684-B497-4A71-25F362561EE8}"/>
              </a:ext>
            </a:extLst>
          </p:cNvPr>
          <p:cNvSpPr/>
          <p:nvPr/>
        </p:nvSpPr>
        <p:spPr>
          <a:xfrm>
            <a:off x="9054190" y="1333570"/>
            <a:ext cx="452063" cy="2681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0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2DC7F-20E5-73C9-FF8F-2C3ADB73D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85E068-2DF3-C92D-F9C8-7FB7D7CF5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Immagine che contiene schermata, Elementi grafici, cerchio, design&#10;&#10;Descrizione generata automaticamente">
            <a:extLst>
              <a:ext uri="{FF2B5EF4-FFF2-40B4-BE49-F238E27FC236}">
                <a16:creationId xmlns:a16="http://schemas.microsoft.com/office/drawing/2014/main" id="{F3E77002-4DAC-CC2D-91AE-343FBB475A7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0685373F-BAE9-8718-28C5-0A403AB86B77}"/>
              </a:ext>
            </a:extLst>
          </p:cNvPr>
          <p:cNvSpPr txBox="1"/>
          <p:nvPr/>
        </p:nvSpPr>
        <p:spPr>
          <a:xfrm>
            <a:off x="449495" y="15804"/>
            <a:ext cx="10153436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it-IT" sz="3200" b="1" i="0" u="none" strike="noStrike" dirty="0">
                <a:solidFill>
                  <a:srgbClr val="161614"/>
                </a:solidFill>
                <a:effectLst/>
                <a:latin typeface="Montserrat" panose="00000500000000000000" pitchFamily="2" charset="0"/>
              </a:rPr>
              <a:t>AREA SOCIALE ASST MN 2018-2022</a:t>
            </a:r>
            <a:endParaRPr lang="it-IT" sz="3200" b="0" dirty="0">
              <a:effectLst/>
            </a:endParaRPr>
          </a:p>
          <a:p>
            <a:pPr rtl="0">
              <a:buNone/>
            </a:pPr>
            <a:r>
              <a:rPr lang="it-IT" sz="2500" b="1" i="0" u="none" strike="noStrike" dirty="0">
                <a:solidFill>
                  <a:srgbClr val="161614"/>
                </a:solidFill>
                <a:effectLst/>
                <a:latin typeface="Montserrat" panose="00000500000000000000" pitchFamily="2" charset="0"/>
              </a:rPr>
              <a:t>La sfida: </a:t>
            </a:r>
            <a:r>
              <a:rPr lang="it-IT" sz="1800" b="0" i="0" u="none" strike="noStrike" dirty="0">
                <a:solidFill>
                  <a:srgbClr val="161614"/>
                </a:solidFill>
                <a:effectLst/>
                <a:latin typeface="Montserrat" panose="00000500000000000000" pitchFamily="2" charset="0"/>
              </a:rPr>
              <a:t>costruire un modello di organizzazione su base professionale capace di:</a:t>
            </a:r>
            <a:endParaRPr lang="it-IT" b="0" dirty="0">
              <a:effectLst/>
            </a:endParaRP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C1B92DC7-C9A1-7B29-E8EA-5BF8F685E1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1981397"/>
              </p:ext>
            </p:extLst>
          </p:nvPr>
        </p:nvGraphicFramePr>
        <p:xfrm>
          <a:off x="287676" y="1201370"/>
          <a:ext cx="11363217" cy="3925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48648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5A78D-3CC6-AD98-BC57-CDB7FB778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15B0A8-3CFD-FA59-1C75-9E224C200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Immagine che contiene schermata, Elementi grafici, cerchio, design&#10;&#10;Descrizione generata automaticamente">
            <a:extLst>
              <a:ext uri="{FF2B5EF4-FFF2-40B4-BE49-F238E27FC236}">
                <a16:creationId xmlns:a16="http://schemas.microsoft.com/office/drawing/2014/main" id="{3BBB2581-D52D-1E50-CC41-4D48D56577A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FA0A8359-FD78-B4C9-9F0C-1CD959FE23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3214309"/>
              </p:ext>
            </p:extLst>
          </p:nvPr>
        </p:nvGraphicFramePr>
        <p:xfrm>
          <a:off x="449495" y="1052360"/>
          <a:ext cx="11602092" cy="4269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18AF4D55-4F4C-E11E-F997-302DD83CE45F}"/>
              </a:ext>
            </a:extLst>
          </p:cNvPr>
          <p:cNvSpPr txBox="1"/>
          <p:nvPr/>
        </p:nvSpPr>
        <p:spPr>
          <a:xfrm>
            <a:off x="449495" y="15804"/>
            <a:ext cx="10153436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it-IT" sz="3200" b="1" i="0" u="none" strike="noStrike" dirty="0">
                <a:solidFill>
                  <a:srgbClr val="161614"/>
                </a:solidFill>
                <a:effectLst/>
                <a:latin typeface="Montserrat" panose="00000500000000000000" pitchFamily="2" charset="0"/>
              </a:rPr>
              <a:t>AREA SOCIALE ASST MN 2018-2022</a:t>
            </a:r>
            <a:endParaRPr lang="it-IT" sz="3200" b="0" dirty="0">
              <a:effectLst/>
            </a:endParaRPr>
          </a:p>
          <a:p>
            <a:pPr rtl="0">
              <a:buNone/>
            </a:pPr>
            <a:r>
              <a:rPr lang="it-IT" sz="2500" b="1" i="0" u="none" strike="noStrike" dirty="0">
                <a:solidFill>
                  <a:srgbClr val="161614"/>
                </a:solidFill>
                <a:effectLst/>
                <a:latin typeface="Montserrat" panose="00000500000000000000" pitchFamily="2" charset="0"/>
              </a:rPr>
              <a:t>La sfida: </a:t>
            </a:r>
            <a:r>
              <a:rPr lang="it-IT" sz="1800" b="0" i="0" u="none" strike="noStrike" dirty="0">
                <a:solidFill>
                  <a:srgbClr val="161614"/>
                </a:solidFill>
                <a:effectLst/>
                <a:latin typeface="Montserrat" panose="00000500000000000000" pitchFamily="2" charset="0"/>
              </a:rPr>
              <a:t>costruire un modello di organizzazione su base professionale capace di:</a:t>
            </a:r>
            <a:endParaRPr lang="it-IT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5780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E6EAF-AA28-E678-F2CB-A6048B8C5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1D8813-9112-A4D2-A867-DB7F6F450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Immagine che contiene schermata, Elementi grafici, cerchio, design&#10;&#10;Descrizione generata automaticamente">
            <a:extLst>
              <a:ext uri="{FF2B5EF4-FFF2-40B4-BE49-F238E27FC236}">
                <a16:creationId xmlns:a16="http://schemas.microsoft.com/office/drawing/2014/main" id="{1061DB92-8D52-3B00-890A-C237ABFA11B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DBF08F-715A-F0DA-7ACA-20D5AFA095C1}"/>
              </a:ext>
            </a:extLst>
          </p:cNvPr>
          <p:cNvSpPr txBox="1"/>
          <p:nvPr/>
        </p:nvSpPr>
        <p:spPr>
          <a:xfrm>
            <a:off x="1836506" y="401364"/>
            <a:ext cx="65061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it-IT" sz="3600" b="1" i="0" u="none" strike="noStrike" dirty="0">
                <a:solidFill>
                  <a:srgbClr val="000000"/>
                </a:solidFill>
                <a:effectLst/>
                <a:latin typeface="Play"/>
              </a:rPr>
              <a:t>Cosa cambia: 2022-2025</a:t>
            </a:r>
            <a:endParaRPr lang="it-IT" sz="3600" b="0" dirty="0">
              <a:effectLst/>
            </a:endParaRPr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551E7E16-17DF-E871-9F87-F6CA06FD94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760239"/>
              </p:ext>
            </p:extLst>
          </p:nvPr>
        </p:nvGraphicFramePr>
        <p:xfrm>
          <a:off x="82193" y="1171729"/>
          <a:ext cx="11835829" cy="424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9851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FED04-F416-847A-1333-878494449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92D297-AB25-2570-67CB-0FB0FB6A9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Immagine che contiene schermata, Elementi grafici, cerchio, design&#10;&#10;Descrizione generata automaticamente">
            <a:extLst>
              <a:ext uri="{FF2B5EF4-FFF2-40B4-BE49-F238E27FC236}">
                <a16:creationId xmlns:a16="http://schemas.microsoft.com/office/drawing/2014/main" id="{E4C01AF0-B2E2-4A83-9974-48D3F564917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D918AE28-C697-CAF5-709D-8D985664D697}"/>
              </a:ext>
            </a:extLst>
          </p:cNvPr>
          <p:cNvSpPr txBox="1"/>
          <p:nvPr/>
        </p:nvSpPr>
        <p:spPr>
          <a:xfrm>
            <a:off x="1836506" y="401364"/>
            <a:ext cx="65061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it-IT" sz="3600" b="1" i="0" u="none" strike="noStrike" dirty="0">
                <a:solidFill>
                  <a:srgbClr val="000000"/>
                </a:solidFill>
                <a:effectLst/>
                <a:latin typeface="Play"/>
              </a:rPr>
              <a:t>Cosa cambia: 2022-2025</a:t>
            </a:r>
            <a:endParaRPr lang="it-IT" sz="3600" b="0" dirty="0">
              <a:effectLst/>
            </a:endParaRPr>
          </a:p>
        </p:txBody>
      </p:sp>
      <p:graphicFrame>
        <p:nvGraphicFramePr>
          <p:cNvPr id="20" name="Diagramma 19">
            <a:extLst>
              <a:ext uri="{FF2B5EF4-FFF2-40B4-BE49-F238E27FC236}">
                <a16:creationId xmlns:a16="http://schemas.microsoft.com/office/drawing/2014/main" id="{705E8473-A6E3-FFFD-9D6A-B9BA690D66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452842"/>
              </p:ext>
            </p:extLst>
          </p:nvPr>
        </p:nvGraphicFramePr>
        <p:xfrm>
          <a:off x="154111" y="1428108"/>
          <a:ext cx="11907749" cy="3888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0168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3ACFA-7B9F-B719-3177-3B653E7CB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431CE2-2CA6-581E-4D54-B459BD231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Immagine che contiene schermata, Elementi grafici, cerchio, design&#10;&#10;Descrizione generata automaticamente">
            <a:extLst>
              <a:ext uri="{FF2B5EF4-FFF2-40B4-BE49-F238E27FC236}">
                <a16:creationId xmlns:a16="http://schemas.microsoft.com/office/drawing/2014/main" id="{CAEEB1BF-5C97-0CA0-4B29-9BA651AB4EF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3FBA3E8-A79E-570F-206C-6BFDA2A1A2B5}"/>
              </a:ext>
            </a:extLst>
          </p:cNvPr>
          <p:cNvSpPr txBox="1"/>
          <p:nvPr/>
        </p:nvSpPr>
        <p:spPr>
          <a:xfrm>
            <a:off x="1497458" y="293082"/>
            <a:ext cx="12046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it-IT" sz="3200" b="1" dirty="0">
                <a:solidFill>
                  <a:srgbClr val="000000"/>
                </a:solidFill>
                <a:latin typeface="Play"/>
              </a:rPr>
              <a:t>Oggi:</a:t>
            </a:r>
            <a:endParaRPr lang="it-IT" sz="3200" b="0" dirty="0">
              <a:effectLst/>
            </a:endParaRPr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3BD7C8D8-4C4C-1EFA-F002-6B4423B817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7483042"/>
              </p:ext>
            </p:extLst>
          </p:nvPr>
        </p:nvGraphicFramePr>
        <p:xfrm>
          <a:off x="102742" y="955496"/>
          <a:ext cx="11784458" cy="3965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66070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D52546-A5DA-22C5-DE3F-49E616134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Immagine che contiene schermata, Elementi grafici, cerchio, design&#10;&#10;Descrizione generata automaticamente">
            <a:extLst>
              <a:ext uri="{FF2B5EF4-FFF2-40B4-BE49-F238E27FC236}">
                <a16:creationId xmlns:a16="http://schemas.microsoft.com/office/drawing/2014/main" id="{A597ECE0-A785-4C38-8797-24E82BECDAC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D82CF3-BED3-C4C7-C346-DA07FD936D1D}"/>
              </a:ext>
            </a:extLst>
          </p:cNvPr>
          <p:cNvSpPr txBox="1"/>
          <p:nvPr/>
        </p:nvSpPr>
        <p:spPr>
          <a:xfrm>
            <a:off x="2062653" y="2151519"/>
            <a:ext cx="91334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dirty="0">
                <a:solidFill>
                  <a:srgbClr val="FFC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Grazie per l’attenzione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C1EB26-2205-45DD-0944-CA8DFE52C652}"/>
              </a:ext>
            </a:extLst>
          </p:cNvPr>
          <p:cNvSpPr txBox="1"/>
          <p:nvPr/>
        </p:nvSpPr>
        <p:spPr>
          <a:xfrm>
            <a:off x="3257548" y="3320236"/>
            <a:ext cx="67437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bg1"/>
                </a:solidFill>
                <a:latin typeface="Helvetica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www.ordineaslombardia.it</a:t>
            </a:r>
            <a:endParaRPr lang="it-IT" sz="2800" dirty="0">
              <a:solidFill>
                <a:schemeClr val="bg1"/>
              </a:solidFill>
              <a:latin typeface="Helvetica" pitchFamily="2" charset="0"/>
            </a:endParaRPr>
          </a:p>
          <a:p>
            <a:pPr algn="ctr"/>
            <a:r>
              <a:rPr lang="it-IT" sz="2800" dirty="0">
                <a:solidFill>
                  <a:schemeClr val="bg1"/>
                </a:solidFill>
                <a:latin typeface="Helvetica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info@ordineaslombardia.it</a:t>
            </a:r>
            <a:r>
              <a:rPr lang="it-IT" sz="2800" dirty="0">
                <a:solidFill>
                  <a:schemeClr val="bg1"/>
                </a:solidFill>
                <a:latin typeface="Helvetica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94253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692</Words>
  <Application>Microsoft Office PowerPoint</Application>
  <PresentationFormat>Widescreen</PresentationFormat>
  <Paragraphs>93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6" baseType="lpstr">
      <vt:lpstr>Aptos</vt:lpstr>
      <vt:lpstr>Aptos Display</vt:lpstr>
      <vt:lpstr>Arial</vt:lpstr>
      <vt:lpstr>Helvetica</vt:lpstr>
      <vt:lpstr>Helvetica Neue</vt:lpstr>
      <vt:lpstr>Montserrat</vt:lpstr>
      <vt:lpstr>Play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Cristina Bertazzoni</dc:creator>
  <cp:lastModifiedBy>Cristina Bertazzoni</cp:lastModifiedBy>
  <cp:revision>1</cp:revision>
  <dcterms:created xsi:type="dcterms:W3CDTF">2025-04-29T15:16:02Z</dcterms:created>
  <dcterms:modified xsi:type="dcterms:W3CDTF">2025-04-29T17:25:30Z</dcterms:modified>
</cp:coreProperties>
</file>