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263" r:id="rId4"/>
    <p:sldId id="279" r:id="rId5"/>
    <p:sldId id="281" r:id="rId6"/>
    <p:sldId id="280" r:id="rId7"/>
    <p:sldId id="283" r:id="rId8"/>
    <p:sldId id="295" r:id="rId9"/>
    <p:sldId id="289" r:id="rId10"/>
    <p:sldId id="282" r:id="rId11"/>
    <p:sldId id="290" r:id="rId12"/>
    <p:sldId id="291" r:id="rId13"/>
    <p:sldId id="292" r:id="rId14"/>
    <p:sldId id="293" r:id="rId15"/>
    <p:sldId id="265" r:id="rId16"/>
    <p:sldId id="276" r:id="rId17"/>
    <p:sldId id="277" r:id="rId18"/>
    <p:sldId id="269" r:id="rId19"/>
    <p:sldId id="268" r:id="rId20"/>
    <p:sldId id="273" r:id="rId21"/>
    <p:sldId id="274" r:id="rId22"/>
    <p:sldId id="275"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97B2"/>
    <a:srgbClr val="FBC6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6A92F-1CC0-ED5D-D160-1849634292CF}" v="22" dt="2024-09-26T12:57:59.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Soregotti" userId="S::carlo.soregotti@univr.it::d2fd61cc-4c13-4edc-a252-c11d7666404e" providerId="AD" clId="Web-{3106A92F-1CC0-ED5D-D160-1849634292CF}"/>
    <pc:docChg chg="modSld">
      <pc:chgData name="Carlo Soregotti" userId="S::carlo.soregotti@univr.it::d2fd61cc-4c13-4edc-a252-c11d7666404e" providerId="AD" clId="Web-{3106A92F-1CC0-ED5D-D160-1849634292CF}" dt="2024-09-26T12:57:59.974" v="17"/>
      <pc:docMkLst>
        <pc:docMk/>
      </pc:docMkLst>
      <pc:sldChg chg="modSp">
        <pc:chgData name="Carlo Soregotti" userId="S::carlo.soregotti@univr.it::d2fd61cc-4c13-4edc-a252-c11d7666404e" providerId="AD" clId="Web-{3106A92F-1CC0-ED5D-D160-1849634292CF}" dt="2024-09-26T12:56:12.814" v="2" actId="20577"/>
        <pc:sldMkLst>
          <pc:docMk/>
          <pc:sldMk cId="698833461" sldId="289"/>
        </pc:sldMkLst>
        <pc:spChg chg="mod">
          <ac:chgData name="Carlo Soregotti" userId="S::carlo.soregotti@univr.it::d2fd61cc-4c13-4edc-a252-c11d7666404e" providerId="AD" clId="Web-{3106A92F-1CC0-ED5D-D160-1849634292CF}" dt="2024-09-26T12:56:12.814" v="2" actId="20577"/>
          <ac:spMkLst>
            <pc:docMk/>
            <pc:sldMk cId="698833461" sldId="289"/>
            <ac:spMk id="8" creationId="{29B08A69-74CE-E3C0-DF3C-E94A98A4BBEC}"/>
          </ac:spMkLst>
        </pc:spChg>
      </pc:sldChg>
      <pc:sldChg chg="modSp">
        <pc:chgData name="Carlo Soregotti" userId="S::carlo.soregotti@univr.it::d2fd61cc-4c13-4edc-a252-c11d7666404e" providerId="AD" clId="Web-{3106A92F-1CC0-ED5D-D160-1849634292CF}" dt="2024-09-26T12:55:34.500" v="1" actId="20577"/>
        <pc:sldMkLst>
          <pc:docMk/>
          <pc:sldMk cId="1629067173" sldId="292"/>
        </pc:sldMkLst>
        <pc:spChg chg="mod">
          <ac:chgData name="Carlo Soregotti" userId="S::carlo.soregotti@univr.it::d2fd61cc-4c13-4edc-a252-c11d7666404e" providerId="AD" clId="Web-{3106A92F-1CC0-ED5D-D160-1849634292CF}" dt="2024-09-26T12:55:34.500" v="1" actId="20577"/>
          <ac:spMkLst>
            <pc:docMk/>
            <pc:sldMk cId="1629067173" sldId="292"/>
            <ac:spMk id="3" creationId="{FCBA94FA-B53C-3FAC-DA74-8BBC6511E69C}"/>
          </ac:spMkLst>
        </pc:spChg>
      </pc:sldChg>
      <pc:sldChg chg="modSp">
        <pc:chgData name="Carlo Soregotti" userId="S::carlo.soregotti@univr.it::d2fd61cc-4c13-4edc-a252-c11d7666404e" providerId="AD" clId="Web-{3106A92F-1CC0-ED5D-D160-1849634292CF}" dt="2024-09-26T12:57:59.974" v="17"/>
        <pc:sldMkLst>
          <pc:docMk/>
          <pc:sldMk cId="3664890718" sldId="294"/>
        </pc:sldMkLst>
        <pc:spChg chg="mod">
          <ac:chgData name="Carlo Soregotti" userId="S::carlo.soregotti@univr.it::d2fd61cc-4c13-4edc-a252-c11d7666404e" providerId="AD" clId="Web-{3106A92F-1CC0-ED5D-D160-1849634292CF}" dt="2024-09-26T12:57:04.441" v="6" actId="14100"/>
          <ac:spMkLst>
            <pc:docMk/>
            <pc:sldMk cId="3664890718" sldId="294"/>
            <ac:spMk id="4" creationId="{B29E7FE7-7864-4C40-A51B-4C8A6AE09BC4}"/>
          </ac:spMkLst>
        </pc:spChg>
        <pc:picChg chg="mod">
          <ac:chgData name="Carlo Soregotti" userId="S::carlo.soregotti@univr.it::d2fd61cc-4c13-4edc-a252-c11d7666404e" providerId="AD" clId="Web-{3106A92F-1CC0-ED5D-D160-1849634292CF}" dt="2024-09-26T12:57:54.099" v="16"/>
          <ac:picMkLst>
            <pc:docMk/>
            <pc:sldMk cId="3664890718" sldId="294"/>
            <ac:picMk id="9" creationId="{CFE94FC4-097C-B039-33F4-7B57DA666125}"/>
          </ac:picMkLst>
        </pc:picChg>
        <pc:picChg chg="mod">
          <ac:chgData name="Carlo Soregotti" userId="S::carlo.soregotti@univr.it::d2fd61cc-4c13-4edc-a252-c11d7666404e" providerId="AD" clId="Web-{3106A92F-1CC0-ED5D-D160-1849634292CF}" dt="2024-09-26T12:57:59.974" v="17"/>
          <ac:picMkLst>
            <pc:docMk/>
            <pc:sldMk cId="3664890718" sldId="294"/>
            <ac:picMk id="12" creationId="{7D743490-2745-521A-ABBB-6FE5CCE03681}"/>
          </ac:picMkLst>
        </pc:picChg>
      </pc:sldChg>
    </pc:docChg>
  </pc:docChgLst>
  <pc:docChgLst>
    <pc:chgData name="Carlo Soregotti" userId="d2fd61cc-4c13-4edc-a252-c11d7666404e" providerId="ADAL" clId="{5EABA21C-AB08-4AF5-B14F-A61A3018CC58}"/>
    <pc:docChg chg="custSel addSld delSld modSld">
      <pc:chgData name="Carlo Soregotti" userId="d2fd61cc-4c13-4edc-a252-c11d7666404e" providerId="ADAL" clId="{5EABA21C-AB08-4AF5-B14F-A61A3018CC58}" dt="2024-09-26T23:01:58.781" v="1180" actId="27636"/>
      <pc:docMkLst>
        <pc:docMk/>
      </pc:docMkLst>
      <pc:sldChg chg="del">
        <pc:chgData name="Carlo Soregotti" userId="d2fd61cc-4c13-4edc-a252-c11d7666404e" providerId="ADAL" clId="{5EABA21C-AB08-4AF5-B14F-A61A3018CC58}" dt="2024-09-26T22:57:38.580" v="1132" actId="47"/>
        <pc:sldMkLst>
          <pc:docMk/>
          <pc:sldMk cId="1019932842" sldId="262"/>
        </pc:sldMkLst>
      </pc:sldChg>
      <pc:sldChg chg="modSp mod">
        <pc:chgData name="Carlo Soregotti" userId="d2fd61cc-4c13-4edc-a252-c11d7666404e" providerId="ADAL" clId="{5EABA21C-AB08-4AF5-B14F-A61A3018CC58}" dt="2024-09-26T15:15:41.858" v="781" actId="313"/>
        <pc:sldMkLst>
          <pc:docMk/>
          <pc:sldMk cId="2949798324" sldId="280"/>
        </pc:sldMkLst>
        <pc:spChg chg="mod">
          <ac:chgData name="Carlo Soregotti" userId="d2fd61cc-4c13-4edc-a252-c11d7666404e" providerId="ADAL" clId="{5EABA21C-AB08-4AF5-B14F-A61A3018CC58}" dt="2024-09-26T15:15:41.858" v="781" actId="313"/>
          <ac:spMkLst>
            <pc:docMk/>
            <pc:sldMk cId="2949798324" sldId="280"/>
            <ac:spMk id="3" creationId="{2097344C-D970-8062-9E4F-225AB9EFD74A}"/>
          </ac:spMkLst>
        </pc:spChg>
      </pc:sldChg>
      <pc:sldChg chg="modSp mod">
        <pc:chgData name="Carlo Soregotti" userId="d2fd61cc-4c13-4edc-a252-c11d7666404e" providerId="ADAL" clId="{5EABA21C-AB08-4AF5-B14F-A61A3018CC58}" dt="2024-09-26T23:01:58.781" v="1180" actId="27636"/>
        <pc:sldMkLst>
          <pc:docMk/>
          <pc:sldMk cId="1118730645" sldId="290"/>
        </pc:sldMkLst>
        <pc:spChg chg="mod">
          <ac:chgData name="Carlo Soregotti" userId="d2fd61cc-4c13-4edc-a252-c11d7666404e" providerId="ADAL" clId="{5EABA21C-AB08-4AF5-B14F-A61A3018CC58}" dt="2024-09-26T23:01:58.781" v="1180" actId="27636"/>
          <ac:spMkLst>
            <pc:docMk/>
            <pc:sldMk cId="1118730645" sldId="290"/>
            <ac:spMk id="3" creationId="{2097344C-D970-8062-9E4F-225AB9EFD74A}"/>
          </ac:spMkLst>
        </pc:spChg>
      </pc:sldChg>
      <pc:sldChg chg="modSp mod">
        <pc:chgData name="Carlo Soregotti" userId="d2fd61cc-4c13-4edc-a252-c11d7666404e" providerId="ADAL" clId="{5EABA21C-AB08-4AF5-B14F-A61A3018CC58}" dt="2024-09-26T23:00:37.628" v="1148" actId="1076"/>
        <pc:sldMkLst>
          <pc:docMk/>
          <pc:sldMk cId="1629067173" sldId="292"/>
        </pc:sldMkLst>
        <pc:spChg chg="mod">
          <ac:chgData name="Carlo Soregotti" userId="d2fd61cc-4c13-4edc-a252-c11d7666404e" providerId="ADAL" clId="{5EABA21C-AB08-4AF5-B14F-A61A3018CC58}" dt="2024-09-26T23:00:37.628" v="1148" actId="1076"/>
          <ac:spMkLst>
            <pc:docMk/>
            <pc:sldMk cId="1629067173" sldId="292"/>
            <ac:spMk id="3" creationId="{FCBA94FA-B53C-3FAC-DA74-8BBC6511E69C}"/>
          </ac:spMkLst>
        </pc:spChg>
      </pc:sldChg>
      <pc:sldChg chg="modSp mod">
        <pc:chgData name="Carlo Soregotti" userId="d2fd61cc-4c13-4edc-a252-c11d7666404e" providerId="ADAL" clId="{5EABA21C-AB08-4AF5-B14F-A61A3018CC58}" dt="2024-09-26T22:58:30.460" v="1144" actId="20577"/>
        <pc:sldMkLst>
          <pc:docMk/>
          <pc:sldMk cId="4108127528" sldId="293"/>
        </pc:sldMkLst>
        <pc:spChg chg="mod">
          <ac:chgData name="Carlo Soregotti" userId="d2fd61cc-4c13-4edc-a252-c11d7666404e" providerId="ADAL" clId="{5EABA21C-AB08-4AF5-B14F-A61A3018CC58}" dt="2024-09-26T22:58:30.460" v="1144" actId="20577"/>
          <ac:spMkLst>
            <pc:docMk/>
            <pc:sldMk cId="4108127528" sldId="293"/>
            <ac:spMk id="12" creationId="{1C82F675-3136-75D7-52F8-02C1D4901637}"/>
          </ac:spMkLst>
        </pc:spChg>
      </pc:sldChg>
      <pc:sldChg chg="modSp add mod">
        <pc:chgData name="Carlo Soregotti" userId="d2fd61cc-4c13-4edc-a252-c11d7666404e" providerId="ADAL" clId="{5EABA21C-AB08-4AF5-B14F-A61A3018CC58}" dt="2024-09-26T22:59:29.001" v="1146" actId="1076"/>
        <pc:sldMkLst>
          <pc:docMk/>
          <pc:sldMk cId="1209860177" sldId="295"/>
        </pc:sldMkLst>
        <pc:spChg chg="mod">
          <ac:chgData name="Carlo Soregotti" userId="d2fd61cc-4c13-4edc-a252-c11d7666404e" providerId="ADAL" clId="{5EABA21C-AB08-4AF5-B14F-A61A3018CC58}" dt="2024-09-26T22:59:29.001" v="1146" actId="1076"/>
          <ac:spMkLst>
            <pc:docMk/>
            <pc:sldMk cId="1209860177" sldId="295"/>
            <ac:spMk id="6" creationId="{765893AF-83AD-DC62-02E9-91584FD5E4FC}"/>
          </ac:spMkLst>
        </pc:spChg>
        <pc:spChg chg="mod">
          <ac:chgData name="Carlo Soregotti" userId="d2fd61cc-4c13-4edc-a252-c11d7666404e" providerId="ADAL" clId="{5EABA21C-AB08-4AF5-B14F-A61A3018CC58}" dt="2024-09-26T15:23:21.590" v="827" actId="20577"/>
          <ac:spMkLst>
            <pc:docMk/>
            <pc:sldMk cId="1209860177" sldId="295"/>
            <ac:spMk id="8" creationId="{29B08A69-74CE-E3C0-DF3C-E94A98A4BBEC}"/>
          </ac:spMkLst>
        </pc:spChg>
      </pc:sldChg>
    </pc:docChg>
  </pc:docChgLst>
  <pc:docChgLst>
    <pc:chgData name="Carlo Soregotti" userId="d2fd61cc-4c13-4edc-a252-c11d7666404e" providerId="ADAL" clId="{DCC9163E-DF58-4748-BBBC-1F9B41D198CC}"/>
    <pc:docChg chg="undo redo custSel addSld delSld modSld sldOrd addMainMaster delMainMaster modMainMaster">
      <pc:chgData name="Carlo Soregotti" userId="d2fd61cc-4c13-4edc-a252-c11d7666404e" providerId="ADAL" clId="{DCC9163E-DF58-4748-BBBC-1F9B41D198CC}" dt="2024-09-25T22:24:15.480" v="9815" actId="6549"/>
      <pc:docMkLst>
        <pc:docMk/>
      </pc:docMkLst>
      <pc:sldChg chg="addSp delSp modSp new mod modTransition">
        <pc:chgData name="Carlo Soregotti" userId="d2fd61cc-4c13-4edc-a252-c11d7666404e" providerId="ADAL" clId="{DCC9163E-DF58-4748-BBBC-1F9B41D198CC}" dt="2024-09-25T21:55:47.447" v="8797"/>
        <pc:sldMkLst>
          <pc:docMk/>
          <pc:sldMk cId="559523426" sldId="256"/>
        </pc:sldMkLst>
        <pc:spChg chg="del">
          <ac:chgData name="Carlo Soregotti" userId="d2fd61cc-4c13-4edc-a252-c11d7666404e" providerId="ADAL" clId="{DCC9163E-DF58-4748-BBBC-1F9B41D198CC}" dt="2024-09-25T14:04:12.979" v="3" actId="478"/>
          <ac:spMkLst>
            <pc:docMk/>
            <pc:sldMk cId="559523426" sldId="256"/>
            <ac:spMk id="2" creationId="{964E6038-033D-F9F1-D56B-96C2206B20B3}"/>
          </ac:spMkLst>
        </pc:spChg>
        <pc:spChg chg="del">
          <ac:chgData name="Carlo Soregotti" userId="d2fd61cc-4c13-4edc-a252-c11d7666404e" providerId="ADAL" clId="{DCC9163E-DF58-4748-BBBC-1F9B41D198CC}" dt="2024-09-25T14:04:15.083" v="4" actId="478"/>
          <ac:spMkLst>
            <pc:docMk/>
            <pc:sldMk cId="559523426" sldId="256"/>
            <ac:spMk id="3" creationId="{5D881CCF-9A6A-CF2A-BCFA-7D4D70FDE6B4}"/>
          </ac:spMkLst>
        </pc:spChg>
        <pc:spChg chg="add del mod">
          <ac:chgData name="Carlo Soregotti" userId="d2fd61cc-4c13-4edc-a252-c11d7666404e" providerId="ADAL" clId="{DCC9163E-DF58-4748-BBBC-1F9B41D198CC}" dt="2024-09-25T14:18:31.757" v="197" actId="21"/>
          <ac:spMkLst>
            <pc:docMk/>
            <pc:sldMk cId="559523426" sldId="256"/>
            <ac:spMk id="6" creationId="{2F9139EA-A282-259B-7093-236A57336C88}"/>
          </ac:spMkLst>
        </pc:spChg>
        <pc:picChg chg="add mod">
          <ac:chgData name="Carlo Soregotti" userId="d2fd61cc-4c13-4edc-a252-c11d7666404e" providerId="ADAL" clId="{DCC9163E-DF58-4748-BBBC-1F9B41D198CC}" dt="2024-09-25T14:05:21.914" v="11" actId="16037"/>
          <ac:picMkLst>
            <pc:docMk/>
            <pc:sldMk cId="559523426" sldId="256"/>
            <ac:picMk id="5" creationId="{4633976E-ED0A-ACE4-9639-3216192388C1}"/>
          </ac:picMkLst>
        </pc:picChg>
      </pc:sldChg>
      <pc:sldChg chg="addSp delSp modSp new del mod modClrScheme chgLayout">
        <pc:chgData name="Carlo Soregotti" userId="d2fd61cc-4c13-4edc-a252-c11d7666404e" providerId="ADAL" clId="{DCC9163E-DF58-4748-BBBC-1F9B41D198CC}" dt="2024-09-25T14:12:11.960" v="39" actId="47"/>
        <pc:sldMkLst>
          <pc:docMk/>
          <pc:sldMk cId="1245197719" sldId="257"/>
        </pc:sldMkLst>
        <pc:spChg chg="add del mod ord">
          <ac:chgData name="Carlo Soregotti" userId="d2fd61cc-4c13-4edc-a252-c11d7666404e" providerId="ADAL" clId="{DCC9163E-DF58-4748-BBBC-1F9B41D198CC}" dt="2024-09-25T14:11:50.794" v="32" actId="700"/>
          <ac:spMkLst>
            <pc:docMk/>
            <pc:sldMk cId="1245197719" sldId="257"/>
            <ac:spMk id="2" creationId="{8D84F6C5-E1C5-3A19-AF9F-D1F952BAF0C1}"/>
          </ac:spMkLst>
        </pc:spChg>
        <pc:spChg chg="add del mod ord">
          <ac:chgData name="Carlo Soregotti" userId="d2fd61cc-4c13-4edc-a252-c11d7666404e" providerId="ADAL" clId="{DCC9163E-DF58-4748-BBBC-1F9B41D198CC}" dt="2024-09-25T14:11:50.794" v="32" actId="700"/>
          <ac:spMkLst>
            <pc:docMk/>
            <pc:sldMk cId="1245197719" sldId="257"/>
            <ac:spMk id="3" creationId="{D1A7CF9D-8DAF-CAC1-4A66-98340CFD2055}"/>
          </ac:spMkLst>
        </pc:spChg>
        <pc:spChg chg="add del mod ord">
          <ac:chgData name="Carlo Soregotti" userId="d2fd61cc-4c13-4edc-a252-c11d7666404e" providerId="ADAL" clId="{DCC9163E-DF58-4748-BBBC-1F9B41D198CC}" dt="2024-09-25T14:11:50.794" v="32" actId="700"/>
          <ac:spMkLst>
            <pc:docMk/>
            <pc:sldMk cId="1245197719" sldId="257"/>
            <ac:spMk id="4" creationId="{7DB35B5F-9E45-7006-B133-E46F08F0429A}"/>
          </ac:spMkLst>
        </pc:spChg>
        <pc:spChg chg="add del mod ord">
          <ac:chgData name="Carlo Soregotti" userId="d2fd61cc-4c13-4edc-a252-c11d7666404e" providerId="ADAL" clId="{DCC9163E-DF58-4748-BBBC-1F9B41D198CC}" dt="2024-09-25T14:11:50.794" v="32" actId="700"/>
          <ac:spMkLst>
            <pc:docMk/>
            <pc:sldMk cId="1245197719" sldId="257"/>
            <ac:spMk id="5" creationId="{4E0D2EAB-F2F0-CCC0-F975-08828B9A1D13}"/>
          </ac:spMkLst>
        </pc:spChg>
        <pc:picChg chg="add del">
          <ac:chgData name="Carlo Soregotti" userId="d2fd61cc-4c13-4edc-a252-c11d7666404e" providerId="ADAL" clId="{DCC9163E-DF58-4748-BBBC-1F9B41D198CC}" dt="2024-09-25T14:11:35.260" v="27" actId="22"/>
          <ac:picMkLst>
            <pc:docMk/>
            <pc:sldMk cId="1245197719" sldId="257"/>
            <ac:picMk id="7" creationId="{7AA1675D-A3E4-596F-F825-0F390B23DF64}"/>
          </ac:picMkLst>
        </pc:picChg>
      </pc:sldChg>
      <pc:sldChg chg="add del">
        <pc:chgData name="Carlo Soregotti" userId="d2fd61cc-4c13-4edc-a252-c11d7666404e" providerId="ADAL" clId="{DCC9163E-DF58-4748-BBBC-1F9B41D198CC}" dt="2024-09-25T14:12:12.714" v="40" actId="47"/>
        <pc:sldMkLst>
          <pc:docMk/>
          <pc:sldMk cId="0" sldId="260"/>
        </pc:sldMkLst>
      </pc:sldChg>
      <pc:sldChg chg="addSp delSp modSp add del mod modTransition modClrScheme chgLayout">
        <pc:chgData name="Carlo Soregotti" userId="d2fd61cc-4c13-4edc-a252-c11d7666404e" providerId="ADAL" clId="{DCC9163E-DF58-4748-BBBC-1F9B41D198CC}" dt="2024-09-25T22:01:45.944" v="9015" actId="47"/>
        <pc:sldMkLst>
          <pc:docMk/>
          <pc:sldMk cId="0" sldId="261"/>
        </pc:sldMkLst>
        <pc:spChg chg="mod ord">
          <ac:chgData name="Carlo Soregotti" userId="d2fd61cc-4c13-4edc-a252-c11d7666404e" providerId="ADAL" clId="{DCC9163E-DF58-4748-BBBC-1F9B41D198CC}" dt="2024-09-25T21:59:48.032" v="8981" actId="700"/>
          <ac:spMkLst>
            <pc:docMk/>
            <pc:sldMk cId="0" sldId="261"/>
            <ac:spMk id="2" creationId="{00000000-0000-0000-0000-000000000000}"/>
          </ac:spMkLst>
        </pc:spChg>
        <pc:spChg chg="mod ord">
          <ac:chgData name="Carlo Soregotti" userId="d2fd61cc-4c13-4edc-a252-c11d7666404e" providerId="ADAL" clId="{DCC9163E-DF58-4748-BBBC-1F9B41D198CC}" dt="2024-09-25T21:59:48.032" v="8981" actId="700"/>
          <ac:spMkLst>
            <pc:docMk/>
            <pc:sldMk cId="0" sldId="261"/>
            <ac:spMk id="3" creationId="{00000000-0000-0000-0000-000000000000}"/>
          </ac:spMkLst>
        </pc:spChg>
        <pc:spChg chg="mod">
          <ac:chgData name="Carlo Soregotti" userId="d2fd61cc-4c13-4edc-a252-c11d7666404e" providerId="ADAL" clId="{DCC9163E-DF58-4748-BBBC-1F9B41D198CC}" dt="2024-09-25T14:13:35.587" v="124" actId="20577"/>
          <ac:spMkLst>
            <pc:docMk/>
            <pc:sldMk cId="0" sldId="261"/>
            <ac:spMk id="4" creationId="{B29E7FE7-7864-4C40-A51B-4C8A6AE09BC4}"/>
          </ac:spMkLst>
        </pc:spChg>
        <pc:spChg chg="del mod">
          <ac:chgData name="Carlo Soregotti" userId="d2fd61cc-4c13-4edc-a252-c11d7666404e" providerId="ADAL" clId="{DCC9163E-DF58-4748-BBBC-1F9B41D198CC}" dt="2024-09-25T14:13:06.931" v="68" actId="478"/>
          <ac:spMkLst>
            <pc:docMk/>
            <pc:sldMk cId="0" sldId="261"/>
            <ac:spMk id="7" creationId="{2E599754-00BC-4476-91F4-E9B5B2C7CB99}"/>
          </ac:spMkLst>
        </pc:spChg>
        <pc:spChg chg="add del mod">
          <ac:chgData name="Carlo Soregotti" userId="d2fd61cc-4c13-4edc-a252-c11d7666404e" providerId="ADAL" clId="{DCC9163E-DF58-4748-BBBC-1F9B41D198CC}" dt="2024-09-25T14:21:25.268" v="233" actId="14100"/>
          <ac:spMkLst>
            <pc:docMk/>
            <pc:sldMk cId="0" sldId="261"/>
            <ac:spMk id="8" creationId="{B0A08ACA-17FB-4BC8-9BD4-68370496FDBA}"/>
          </ac:spMkLst>
        </pc:spChg>
        <pc:spChg chg="mod">
          <ac:chgData name="Carlo Soregotti" userId="d2fd61cc-4c13-4edc-a252-c11d7666404e" providerId="ADAL" clId="{DCC9163E-DF58-4748-BBBC-1F9B41D198CC}" dt="2024-09-25T14:12:58.864" v="67"/>
          <ac:spMkLst>
            <pc:docMk/>
            <pc:sldMk cId="0" sldId="261"/>
            <ac:spMk id="13" creationId="{EFEBE523-6286-E238-F5BB-19AA55ED14CD}"/>
          </ac:spMkLst>
        </pc:spChg>
        <pc:spChg chg="add mod ord">
          <ac:chgData name="Carlo Soregotti" userId="d2fd61cc-4c13-4edc-a252-c11d7666404e" providerId="ADAL" clId="{DCC9163E-DF58-4748-BBBC-1F9B41D198CC}" dt="2024-09-25T14:20:15.785" v="223" actId="14100"/>
          <ac:spMkLst>
            <pc:docMk/>
            <pc:sldMk cId="0" sldId="261"/>
            <ac:spMk id="14" creationId="{2F9139EA-A282-259B-7093-236A57336C88}"/>
          </ac:spMkLst>
        </pc:spChg>
        <pc:spChg chg="add mod ord">
          <ac:chgData name="Carlo Soregotti" userId="d2fd61cc-4c13-4edc-a252-c11d7666404e" providerId="ADAL" clId="{DCC9163E-DF58-4748-BBBC-1F9B41D198CC}" dt="2024-09-25T14:20:24.475" v="225" actId="14100"/>
          <ac:spMkLst>
            <pc:docMk/>
            <pc:sldMk cId="0" sldId="261"/>
            <ac:spMk id="15" creationId="{0A37D3B3-7C11-2DE2-CF37-492F20C327D2}"/>
          </ac:spMkLst>
        </pc:spChg>
        <pc:spChg chg="add del mod">
          <ac:chgData name="Carlo Soregotti" userId="d2fd61cc-4c13-4edc-a252-c11d7666404e" providerId="ADAL" clId="{DCC9163E-DF58-4748-BBBC-1F9B41D198CC}" dt="2024-09-25T22:00:56.688" v="9000" actId="21"/>
          <ac:spMkLst>
            <pc:docMk/>
            <pc:sldMk cId="0" sldId="261"/>
            <ac:spMk id="16" creationId="{A4ACFDA6-62E9-ED8B-1200-5A26E000CB0F}"/>
          </ac:spMkLst>
        </pc:spChg>
        <pc:picChg chg="add del mod ord modCrop">
          <ac:chgData name="Carlo Soregotti" userId="d2fd61cc-4c13-4edc-a252-c11d7666404e" providerId="ADAL" clId="{DCC9163E-DF58-4748-BBBC-1F9B41D198CC}" dt="2024-09-25T14:18:02.987" v="192" actId="478"/>
          <ac:picMkLst>
            <pc:docMk/>
            <pc:sldMk cId="0" sldId="261"/>
            <ac:picMk id="5" creationId="{3D11371F-050F-3D6E-530B-D399A1807DEC}"/>
          </ac:picMkLst>
        </pc:picChg>
        <pc:picChg chg="add mod">
          <ac:chgData name="Carlo Soregotti" userId="d2fd61cc-4c13-4edc-a252-c11d7666404e" providerId="ADAL" clId="{DCC9163E-DF58-4748-BBBC-1F9B41D198CC}" dt="2024-09-25T14:21:00.805" v="230" actId="14100"/>
          <ac:picMkLst>
            <pc:docMk/>
            <pc:sldMk cId="0" sldId="261"/>
            <ac:picMk id="9" creationId="{CFE94FC4-097C-B039-33F4-7B57DA666125}"/>
          </ac:picMkLst>
        </pc:picChg>
        <pc:picChg chg="del">
          <ac:chgData name="Carlo Soregotti" userId="d2fd61cc-4c13-4edc-a252-c11d7666404e" providerId="ADAL" clId="{DCC9163E-DF58-4748-BBBC-1F9B41D198CC}" dt="2024-09-25T14:12:16.155" v="42" actId="478"/>
          <ac:picMkLst>
            <pc:docMk/>
            <pc:sldMk cId="0" sldId="261"/>
            <ac:picMk id="10" creationId="{2F4BD94F-5CB0-FF62-8B85-18EE24917A35}"/>
          </ac:picMkLst>
        </pc:picChg>
        <pc:picChg chg="add mod">
          <ac:chgData name="Carlo Soregotti" userId="d2fd61cc-4c13-4edc-a252-c11d7666404e" providerId="ADAL" clId="{DCC9163E-DF58-4748-BBBC-1F9B41D198CC}" dt="2024-09-25T14:20:52.803" v="229" actId="1076"/>
          <ac:picMkLst>
            <pc:docMk/>
            <pc:sldMk cId="0" sldId="261"/>
            <ac:picMk id="12" creationId="{7D743490-2745-521A-ABBB-6FE5CCE03681}"/>
          </ac:picMkLst>
        </pc:picChg>
        <pc:picChg chg="del">
          <ac:chgData name="Carlo Soregotti" userId="d2fd61cc-4c13-4edc-a252-c11d7666404e" providerId="ADAL" clId="{DCC9163E-DF58-4748-BBBC-1F9B41D198CC}" dt="2024-09-25T14:12:15.019" v="41" actId="478"/>
          <ac:picMkLst>
            <pc:docMk/>
            <pc:sldMk cId="0" sldId="261"/>
            <ac:picMk id="1028" creationId="{E0EDCE16-8A21-4219-A015-3F59C3657012}"/>
          </ac:picMkLst>
        </pc:picChg>
      </pc:sldChg>
      <pc:sldChg chg="addSp delSp modSp new add del mod ord modTransition setBg modClrScheme delDesignElem chgLayout">
        <pc:chgData name="Carlo Soregotti" userId="d2fd61cc-4c13-4edc-a252-c11d7666404e" providerId="ADAL" clId="{DCC9163E-DF58-4748-BBBC-1F9B41D198CC}" dt="2024-09-25T21:55:47.447" v="8797"/>
        <pc:sldMkLst>
          <pc:docMk/>
          <pc:sldMk cId="1019932842" sldId="262"/>
        </pc:sldMkLst>
        <pc:spChg chg="mod ord">
          <ac:chgData name="Carlo Soregotti" userId="d2fd61cc-4c13-4edc-a252-c11d7666404e" providerId="ADAL" clId="{DCC9163E-DF58-4748-BBBC-1F9B41D198CC}" dt="2024-09-25T14:27:55.767" v="379" actId="113"/>
          <ac:spMkLst>
            <pc:docMk/>
            <pc:sldMk cId="1019932842" sldId="262"/>
            <ac:spMk id="2" creationId="{0ED3D57A-3A44-1EFD-D3DC-D72057149FE6}"/>
          </ac:spMkLst>
        </pc:spChg>
        <pc:spChg chg="del">
          <ac:chgData name="Carlo Soregotti" userId="d2fd61cc-4c13-4edc-a252-c11d7666404e" providerId="ADAL" clId="{DCC9163E-DF58-4748-BBBC-1F9B41D198CC}" dt="2024-09-25T14:23:38.182" v="280" actId="26606"/>
          <ac:spMkLst>
            <pc:docMk/>
            <pc:sldMk cId="1019932842" sldId="262"/>
            <ac:spMk id="3" creationId="{1C71F470-9FD2-8E6A-A1A8-B70BA9D702C0}"/>
          </ac:spMkLst>
        </pc:spChg>
        <pc:spChg chg="add mod ord">
          <ac:chgData name="Carlo Soregotti" userId="d2fd61cc-4c13-4edc-a252-c11d7666404e" providerId="ADAL" clId="{DCC9163E-DF58-4748-BBBC-1F9B41D198CC}" dt="2024-09-25T16:15:19.381" v="7203" actId="20577"/>
          <ac:spMkLst>
            <pc:docMk/>
            <pc:sldMk cId="1019932842" sldId="262"/>
            <ac:spMk id="4" creationId="{1A4D3530-92BC-D049-F747-37300F7FBD6C}"/>
          </ac:spMkLst>
        </pc:spChg>
        <pc:spChg chg="add del">
          <ac:chgData name="Carlo Soregotti" userId="d2fd61cc-4c13-4edc-a252-c11d7666404e" providerId="ADAL" clId="{DCC9163E-DF58-4748-BBBC-1F9B41D198CC}" dt="2024-09-25T14:24:45.364" v="283" actId="700"/>
          <ac:spMkLst>
            <pc:docMk/>
            <pc:sldMk cId="1019932842" sldId="262"/>
            <ac:spMk id="9" creationId="{A078A52F-85EA-4C0B-962B-D9D9DD4DD78C}"/>
          </ac:spMkLst>
        </pc:spChg>
        <pc:spChg chg="add">
          <ac:chgData name="Carlo Soregotti" userId="d2fd61cc-4c13-4edc-a252-c11d7666404e" providerId="ADAL" clId="{DCC9163E-DF58-4748-BBBC-1F9B41D198CC}" dt="2024-09-25T14:25:09.710" v="284" actId="26606"/>
          <ac:spMkLst>
            <pc:docMk/>
            <pc:sldMk cId="1019932842" sldId="262"/>
            <ac:spMk id="10" creationId="{94E4D846-3AFC-4F86-8C35-24B0542A269D}"/>
          </ac:spMkLst>
        </pc:spChg>
        <pc:spChg chg="add del">
          <ac:chgData name="Carlo Soregotti" userId="d2fd61cc-4c13-4edc-a252-c11d7666404e" providerId="ADAL" clId="{DCC9163E-DF58-4748-BBBC-1F9B41D198CC}" dt="2024-09-25T14:24:45.364" v="283" actId="700"/>
          <ac:spMkLst>
            <pc:docMk/>
            <pc:sldMk cId="1019932842" sldId="262"/>
            <ac:spMk id="11" creationId="{919797D5-5700-4683-B30A-5B4D56CB8270}"/>
          </ac:spMkLst>
        </pc:spChg>
        <pc:spChg chg="add">
          <ac:chgData name="Carlo Soregotti" userId="d2fd61cc-4c13-4edc-a252-c11d7666404e" providerId="ADAL" clId="{DCC9163E-DF58-4748-BBBC-1F9B41D198CC}" dt="2024-09-25T14:25:09.710" v="284" actId="26606"/>
          <ac:spMkLst>
            <pc:docMk/>
            <pc:sldMk cId="1019932842" sldId="262"/>
            <ac:spMk id="12" creationId="{284781B9-12CB-45C3-907A-9ED93FF72C65}"/>
          </ac:spMkLst>
        </pc:spChg>
        <pc:spChg chg="add del">
          <ac:chgData name="Carlo Soregotti" userId="d2fd61cc-4c13-4edc-a252-c11d7666404e" providerId="ADAL" clId="{DCC9163E-DF58-4748-BBBC-1F9B41D198CC}" dt="2024-09-25T14:24:45.364" v="283" actId="700"/>
          <ac:spMkLst>
            <pc:docMk/>
            <pc:sldMk cId="1019932842" sldId="262"/>
            <ac:spMk id="13" creationId="{4856A7B9-9801-42EC-A4C9-7E22A56EF53D}"/>
          </ac:spMkLst>
        </pc:spChg>
        <pc:spChg chg="add">
          <ac:chgData name="Carlo Soregotti" userId="d2fd61cc-4c13-4edc-a252-c11d7666404e" providerId="ADAL" clId="{DCC9163E-DF58-4748-BBBC-1F9B41D198CC}" dt="2024-09-25T14:25:09.710" v="284" actId="26606"/>
          <ac:spMkLst>
            <pc:docMk/>
            <pc:sldMk cId="1019932842" sldId="262"/>
            <ac:spMk id="14" creationId="{55D4142C-5077-457F-A6AD-3FECFDB39685}"/>
          </ac:spMkLst>
        </pc:spChg>
        <pc:spChg chg="add del">
          <ac:chgData name="Carlo Soregotti" userId="d2fd61cc-4c13-4edc-a252-c11d7666404e" providerId="ADAL" clId="{DCC9163E-DF58-4748-BBBC-1F9B41D198CC}" dt="2024-09-25T14:24:45.364" v="283" actId="700"/>
          <ac:spMkLst>
            <pc:docMk/>
            <pc:sldMk cId="1019932842" sldId="262"/>
            <ac:spMk id="15" creationId="{8AD54DB8-C150-4290-85D6-F5B0262BFEEF}"/>
          </ac:spMkLst>
        </pc:spChg>
        <pc:spChg chg="add">
          <ac:chgData name="Carlo Soregotti" userId="d2fd61cc-4c13-4edc-a252-c11d7666404e" providerId="ADAL" clId="{DCC9163E-DF58-4748-BBBC-1F9B41D198CC}" dt="2024-09-25T14:25:09.710" v="284" actId="26606"/>
          <ac:spMkLst>
            <pc:docMk/>
            <pc:sldMk cId="1019932842" sldId="262"/>
            <ac:spMk id="16" creationId="{7A5F0580-5EE9-419F-96EE-B6529EF6E7D0}"/>
          </ac:spMkLst>
        </pc:spChg>
        <pc:spChg chg="add del">
          <ac:chgData name="Carlo Soregotti" userId="d2fd61cc-4c13-4edc-a252-c11d7666404e" providerId="ADAL" clId="{DCC9163E-DF58-4748-BBBC-1F9B41D198CC}" dt="2024-09-25T14:24:45.364" v="283" actId="700"/>
          <ac:spMkLst>
            <pc:docMk/>
            <pc:sldMk cId="1019932842" sldId="262"/>
            <ac:spMk id="17" creationId="{17C35B5F-59FB-4E4A-A4E6-85CC504D7918}"/>
          </ac:spMkLst>
        </pc:spChg>
        <pc:grpChg chg="add del">
          <ac:chgData name="Carlo Soregotti" userId="d2fd61cc-4c13-4edc-a252-c11d7666404e" providerId="ADAL" clId="{DCC9163E-DF58-4748-BBBC-1F9B41D198CC}" dt="2024-09-25T14:24:45.364" v="283" actId="700"/>
          <ac:grpSpMkLst>
            <pc:docMk/>
            <pc:sldMk cId="1019932842" sldId="262"/>
            <ac:grpSpMk id="19" creationId="{266203B4-6411-4E9D-AAC1-D798EF7311A2}"/>
          </ac:grpSpMkLst>
        </pc:grpChg>
        <pc:picChg chg="add mod">
          <ac:chgData name="Carlo Soregotti" userId="d2fd61cc-4c13-4edc-a252-c11d7666404e" providerId="ADAL" clId="{DCC9163E-DF58-4748-BBBC-1F9B41D198CC}" dt="2024-09-25T17:43:38.546" v="8097" actId="29295"/>
          <ac:picMkLst>
            <pc:docMk/>
            <pc:sldMk cId="1019932842" sldId="262"/>
            <ac:picMk id="5" creationId="{4FA10EB2-0C1E-73BA-C45E-768CA2324320}"/>
          </ac:picMkLst>
        </pc:picChg>
      </pc:sldChg>
      <pc:sldChg chg="addSp delSp modSp new mod modTransition modClrScheme chgLayout">
        <pc:chgData name="Carlo Soregotti" userId="d2fd61cc-4c13-4edc-a252-c11d7666404e" providerId="ADAL" clId="{DCC9163E-DF58-4748-BBBC-1F9B41D198CC}" dt="2024-09-25T21:55:47.447" v="8797"/>
        <pc:sldMkLst>
          <pc:docMk/>
          <pc:sldMk cId="838447698" sldId="263"/>
        </pc:sldMkLst>
        <pc:spChg chg="del mod ord">
          <ac:chgData name="Carlo Soregotti" userId="d2fd61cc-4c13-4edc-a252-c11d7666404e" providerId="ADAL" clId="{DCC9163E-DF58-4748-BBBC-1F9B41D198CC}" dt="2024-09-25T14:30:54.210" v="413" actId="700"/>
          <ac:spMkLst>
            <pc:docMk/>
            <pc:sldMk cId="838447698" sldId="263"/>
            <ac:spMk id="2" creationId="{5E79FE70-EAAF-F764-EF26-094E14F61C00}"/>
          </ac:spMkLst>
        </pc:spChg>
        <pc:spChg chg="del">
          <ac:chgData name="Carlo Soregotti" userId="d2fd61cc-4c13-4edc-a252-c11d7666404e" providerId="ADAL" clId="{DCC9163E-DF58-4748-BBBC-1F9B41D198CC}" dt="2024-09-25T14:30:54.210" v="413" actId="700"/>
          <ac:spMkLst>
            <pc:docMk/>
            <pc:sldMk cId="838447698" sldId="263"/>
            <ac:spMk id="3" creationId="{1D818357-39C0-BA9E-3E88-C766ED6FDE5D}"/>
          </ac:spMkLst>
        </pc:spChg>
        <pc:spChg chg="add mod ord">
          <ac:chgData name="Carlo Soregotti" userId="d2fd61cc-4c13-4edc-a252-c11d7666404e" providerId="ADAL" clId="{DCC9163E-DF58-4748-BBBC-1F9B41D198CC}" dt="2024-09-25T14:40:07.335" v="1332" actId="6549"/>
          <ac:spMkLst>
            <pc:docMk/>
            <pc:sldMk cId="838447698" sldId="263"/>
            <ac:spMk id="4" creationId="{9D70DE61-96A3-F508-3C77-69E76E9B3461}"/>
          </ac:spMkLst>
        </pc:spChg>
        <pc:spChg chg="add mod ord">
          <ac:chgData name="Carlo Soregotti" userId="d2fd61cc-4c13-4edc-a252-c11d7666404e" providerId="ADAL" clId="{DCC9163E-DF58-4748-BBBC-1F9B41D198CC}" dt="2024-09-25T14:41:15.588" v="1337" actId="14838"/>
          <ac:spMkLst>
            <pc:docMk/>
            <pc:sldMk cId="838447698" sldId="263"/>
            <ac:spMk id="6" creationId="{408A065D-6025-695C-606E-D5F1081DAE29}"/>
          </ac:spMkLst>
        </pc:spChg>
        <pc:spChg chg="add mod">
          <ac:chgData name="Carlo Soregotti" userId="d2fd61cc-4c13-4edc-a252-c11d7666404e" providerId="ADAL" clId="{DCC9163E-DF58-4748-BBBC-1F9B41D198CC}" dt="2024-09-25T14:38:01.241" v="1321" actId="14100"/>
          <ac:spMkLst>
            <pc:docMk/>
            <pc:sldMk cId="838447698" sldId="263"/>
            <ac:spMk id="7" creationId="{85783A3B-3381-CF22-DD4F-645BCDE53731}"/>
          </ac:spMkLst>
        </pc:spChg>
      </pc:sldChg>
      <pc:sldChg chg="modSp new del mod">
        <pc:chgData name="Carlo Soregotti" userId="d2fd61cc-4c13-4edc-a252-c11d7666404e" providerId="ADAL" clId="{DCC9163E-DF58-4748-BBBC-1F9B41D198CC}" dt="2024-09-25T21:52:26.753" v="8775" actId="47"/>
        <pc:sldMkLst>
          <pc:docMk/>
          <pc:sldMk cId="3274681933" sldId="264"/>
        </pc:sldMkLst>
        <pc:spChg chg="mod">
          <ac:chgData name="Carlo Soregotti" userId="d2fd61cc-4c13-4edc-a252-c11d7666404e" providerId="ADAL" clId="{DCC9163E-DF58-4748-BBBC-1F9B41D198CC}" dt="2024-09-25T14:41:54.621" v="1376" actId="20577"/>
          <ac:spMkLst>
            <pc:docMk/>
            <pc:sldMk cId="3274681933" sldId="264"/>
            <ac:spMk id="2" creationId="{83F1026A-33E3-25F9-04F0-F6F50D38C9FB}"/>
          </ac:spMkLst>
        </pc:spChg>
      </pc:sldChg>
      <pc:sldChg chg="modSp add mod ord modTransition">
        <pc:chgData name="Carlo Soregotti" userId="d2fd61cc-4c13-4edc-a252-c11d7666404e" providerId="ADAL" clId="{DCC9163E-DF58-4748-BBBC-1F9B41D198CC}" dt="2024-09-25T21:55:47.447" v="8797"/>
        <pc:sldMkLst>
          <pc:docMk/>
          <pc:sldMk cId="1717072965" sldId="265"/>
        </pc:sldMkLst>
        <pc:spChg chg="mod">
          <ac:chgData name="Carlo Soregotti" userId="d2fd61cc-4c13-4edc-a252-c11d7666404e" providerId="ADAL" clId="{DCC9163E-DF58-4748-BBBC-1F9B41D198CC}" dt="2024-09-25T14:40:14.021" v="1335" actId="6549"/>
          <ac:spMkLst>
            <pc:docMk/>
            <pc:sldMk cId="1717072965" sldId="265"/>
            <ac:spMk id="4" creationId="{9D70DE61-96A3-F508-3C77-69E76E9B3461}"/>
          </ac:spMkLst>
        </pc:spChg>
        <pc:spChg chg="mod">
          <ac:chgData name="Carlo Soregotti" userId="d2fd61cc-4c13-4edc-a252-c11d7666404e" providerId="ADAL" clId="{DCC9163E-DF58-4748-BBBC-1F9B41D198CC}" dt="2024-09-25T14:41:05.330" v="1336" actId="14838"/>
          <ac:spMkLst>
            <pc:docMk/>
            <pc:sldMk cId="1717072965" sldId="265"/>
            <ac:spMk id="6" creationId="{408A065D-6025-695C-606E-D5F1081DAE29}"/>
          </ac:spMkLst>
        </pc:spChg>
      </pc:sldChg>
      <pc:sldChg chg="addSp delSp modSp new del mod modTransition modClrScheme chgLayout">
        <pc:chgData name="Carlo Soregotti" userId="d2fd61cc-4c13-4edc-a252-c11d7666404e" providerId="ADAL" clId="{DCC9163E-DF58-4748-BBBC-1F9B41D198CC}" dt="2024-09-25T21:59:37.696" v="8979" actId="47"/>
        <pc:sldMkLst>
          <pc:docMk/>
          <pc:sldMk cId="3200890670" sldId="266"/>
        </pc:sldMkLst>
        <pc:spChg chg="del">
          <ac:chgData name="Carlo Soregotti" userId="d2fd61cc-4c13-4edc-a252-c11d7666404e" providerId="ADAL" clId="{DCC9163E-DF58-4748-BBBC-1F9B41D198CC}" dt="2024-09-25T14:48:01.555" v="1378" actId="700"/>
          <ac:spMkLst>
            <pc:docMk/>
            <pc:sldMk cId="3200890670" sldId="266"/>
            <ac:spMk id="2" creationId="{E4CB2E66-1FED-347F-6289-5F309D3B5AB1}"/>
          </ac:spMkLst>
        </pc:spChg>
        <pc:spChg chg="del">
          <ac:chgData name="Carlo Soregotti" userId="d2fd61cc-4c13-4edc-a252-c11d7666404e" providerId="ADAL" clId="{DCC9163E-DF58-4748-BBBC-1F9B41D198CC}" dt="2024-09-25T14:48:01.555" v="1378" actId="700"/>
          <ac:spMkLst>
            <pc:docMk/>
            <pc:sldMk cId="3200890670" sldId="266"/>
            <ac:spMk id="3" creationId="{699B3723-61DB-786C-2B08-45873B331F30}"/>
          </ac:spMkLst>
        </pc:spChg>
        <pc:picChg chg="add mod">
          <ac:chgData name="Carlo Soregotti" userId="d2fd61cc-4c13-4edc-a252-c11d7666404e" providerId="ADAL" clId="{DCC9163E-DF58-4748-BBBC-1F9B41D198CC}" dt="2024-09-25T14:48:09.273" v="1382" actId="962"/>
          <ac:picMkLst>
            <pc:docMk/>
            <pc:sldMk cId="3200890670" sldId="266"/>
            <ac:picMk id="5" creationId="{C72B7C91-E76F-7F29-3625-C9BA2DF930C0}"/>
          </ac:picMkLst>
        </pc:picChg>
      </pc:sldChg>
      <pc:sldChg chg="new del">
        <pc:chgData name="Carlo Soregotti" userId="d2fd61cc-4c13-4edc-a252-c11d7666404e" providerId="ADAL" clId="{DCC9163E-DF58-4748-BBBC-1F9B41D198CC}" dt="2024-09-25T21:52:21.228" v="8774" actId="47"/>
        <pc:sldMkLst>
          <pc:docMk/>
          <pc:sldMk cId="3988956254" sldId="267"/>
        </pc:sldMkLst>
      </pc:sldChg>
      <pc:sldChg chg="modSp add mod ord modTransition">
        <pc:chgData name="Carlo Soregotti" userId="d2fd61cc-4c13-4edc-a252-c11d7666404e" providerId="ADAL" clId="{DCC9163E-DF58-4748-BBBC-1F9B41D198CC}" dt="2024-09-25T21:55:47.447" v="8797"/>
        <pc:sldMkLst>
          <pc:docMk/>
          <pc:sldMk cId="3314977105" sldId="268"/>
        </pc:sldMkLst>
        <pc:spChg chg="mod">
          <ac:chgData name="Carlo Soregotti" userId="d2fd61cc-4c13-4edc-a252-c11d7666404e" providerId="ADAL" clId="{DCC9163E-DF58-4748-BBBC-1F9B41D198CC}" dt="2024-09-25T15:08:35.127" v="2923" actId="20577"/>
          <ac:spMkLst>
            <pc:docMk/>
            <pc:sldMk cId="3314977105" sldId="268"/>
            <ac:spMk id="4" creationId="{9D70DE61-96A3-F508-3C77-69E76E9B3461}"/>
          </ac:spMkLst>
        </pc:spChg>
        <pc:spChg chg="mod">
          <ac:chgData name="Carlo Soregotti" userId="d2fd61cc-4c13-4edc-a252-c11d7666404e" providerId="ADAL" clId="{DCC9163E-DF58-4748-BBBC-1F9B41D198CC}" dt="2024-09-25T15:00:53.664" v="1901" actId="20577"/>
          <ac:spMkLst>
            <pc:docMk/>
            <pc:sldMk cId="3314977105" sldId="268"/>
            <ac:spMk id="6" creationId="{408A065D-6025-695C-606E-D5F1081DAE29}"/>
          </ac:spMkLst>
        </pc:spChg>
      </pc:sldChg>
      <pc:sldChg chg="modSp add mod ord modTransition">
        <pc:chgData name="Carlo Soregotti" userId="d2fd61cc-4c13-4edc-a252-c11d7666404e" providerId="ADAL" clId="{DCC9163E-DF58-4748-BBBC-1F9B41D198CC}" dt="2024-09-25T21:55:47.447" v="8797"/>
        <pc:sldMkLst>
          <pc:docMk/>
          <pc:sldMk cId="662491358" sldId="269"/>
        </pc:sldMkLst>
        <pc:spChg chg="mod">
          <ac:chgData name="Carlo Soregotti" userId="d2fd61cc-4c13-4edc-a252-c11d7666404e" providerId="ADAL" clId="{DCC9163E-DF58-4748-BBBC-1F9B41D198CC}" dt="2024-09-25T15:09:14.297" v="2925" actId="1076"/>
          <ac:spMkLst>
            <pc:docMk/>
            <pc:sldMk cId="662491358" sldId="269"/>
            <ac:spMk id="4" creationId="{9D70DE61-96A3-F508-3C77-69E76E9B3461}"/>
          </ac:spMkLst>
        </pc:spChg>
      </pc:sldChg>
      <pc:sldChg chg="modSp add del mod ord">
        <pc:chgData name="Carlo Soregotti" userId="d2fd61cc-4c13-4edc-a252-c11d7666404e" providerId="ADAL" clId="{DCC9163E-DF58-4748-BBBC-1F9B41D198CC}" dt="2024-09-25T21:38:38.600" v="8483" actId="47"/>
        <pc:sldMkLst>
          <pc:docMk/>
          <pc:sldMk cId="164112859" sldId="270"/>
        </pc:sldMkLst>
        <pc:spChg chg="mod">
          <ac:chgData name="Carlo Soregotti" userId="d2fd61cc-4c13-4edc-a252-c11d7666404e" providerId="ADAL" clId="{DCC9163E-DF58-4748-BBBC-1F9B41D198CC}" dt="2024-09-25T16:14:07.005" v="7138" actId="27636"/>
          <ac:spMkLst>
            <pc:docMk/>
            <pc:sldMk cId="164112859" sldId="270"/>
            <ac:spMk id="2" creationId="{0ED3D57A-3A44-1EFD-D3DC-D72057149FE6}"/>
          </ac:spMkLst>
        </pc:spChg>
        <pc:spChg chg="mod">
          <ac:chgData name="Carlo Soregotti" userId="d2fd61cc-4c13-4edc-a252-c11d7666404e" providerId="ADAL" clId="{DCC9163E-DF58-4748-BBBC-1F9B41D198CC}" dt="2024-09-25T16:15:55.740" v="7215" actId="20577"/>
          <ac:spMkLst>
            <pc:docMk/>
            <pc:sldMk cId="164112859" sldId="270"/>
            <ac:spMk id="4" creationId="{1A4D3530-92BC-D049-F747-37300F7FBD6C}"/>
          </ac:spMkLst>
        </pc:spChg>
      </pc:sldChg>
      <pc:sldChg chg="modSp add del mod ord">
        <pc:chgData name="Carlo Soregotti" userId="d2fd61cc-4c13-4edc-a252-c11d7666404e" providerId="ADAL" clId="{DCC9163E-DF58-4748-BBBC-1F9B41D198CC}" dt="2024-09-25T21:42:22.865" v="8523" actId="47"/>
        <pc:sldMkLst>
          <pc:docMk/>
          <pc:sldMk cId="216288995" sldId="271"/>
        </pc:sldMkLst>
        <pc:spChg chg="mod">
          <ac:chgData name="Carlo Soregotti" userId="d2fd61cc-4c13-4edc-a252-c11d7666404e" providerId="ADAL" clId="{DCC9163E-DF58-4748-BBBC-1F9B41D198CC}" dt="2024-09-25T15:09:48.864" v="2943" actId="20577"/>
          <ac:spMkLst>
            <pc:docMk/>
            <pc:sldMk cId="216288995" sldId="271"/>
            <ac:spMk id="2" creationId="{0ED3D57A-3A44-1EFD-D3DC-D72057149FE6}"/>
          </ac:spMkLst>
        </pc:spChg>
      </pc:sldChg>
      <pc:sldChg chg="modSp add del mod ord">
        <pc:chgData name="Carlo Soregotti" userId="d2fd61cc-4c13-4edc-a252-c11d7666404e" providerId="ADAL" clId="{DCC9163E-DF58-4748-BBBC-1F9B41D198CC}" dt="2024-09-25T21:50:37.309" v="8757" actId="47"/>
        <pc:sldMkLst>
          <pc:docMk/>
          <pc:sldMk cId="3699764889" sldId="272"/>
        </pc:sldMkLst>
        <pc:spChg chg="mod">
          <ac:chgData name="Carlo Soregotti" userId="d2fd61cc-4c13-4edc-a252-c11d7666404e" providerId="ADAL" clId="{DCC9163E-DF58-4748-BBBC-1F9B41D198CC}" dt="2024-09-25T15:19:05.879" v="3827" actId="20577"/>
          <ac:spMkLst>
            <pc:docMk/>
            <pc:sldMk cId="3699764889" sldId="272"/>
            <ac:spMk id="2" creationId="{0ED3D57A-3A44-1EFD-D3DC-D72057149FE6}"/>
          </ac:spMkLst>
        </pc:spChg>
        <pc:spChg chg="mod">
          <ac:chgData name="Carlo Soregotti" userId="d2fd61cc-4c13-4edc-a252-c11d7666404e" providerId="ADAL" clId="{DCC9163E-DF58-4748-BBBC-1F9B41D198CC}" dt="2024-09-25T21:50:11.774" v="8749" actId="21"/>
          <ac:spMkLst>
            <pc:docMk/>
            <pc:sldMk cId="3699764889" sldId="272"/>
            <ac:spMk id="4" creationId="{1A4D3530-92BC-D049-F747-37300F7FBD6C}"/>
          </ac:spMkLst>
        </pc:spChg>
      </pc:sldChg>
      <pc:sldChg chg="modSp add mod ord modTransition">
        <pc:chgData name="Carlo Soregotti" userId="d2fd61cc-4c13-4edc-a252-c11d7666404e" providerId="ADAL" clId="{DCC9163E-DF58-4748-BBBC-1F9B41D198CC}" dt="2024-09-25T21:55:47.447" v="8797"/>
        <pc:sldMkLst>
          <pc:docMk/>
          <pc:sldMk cId="2185926365" sldId="273"/>
        </pc:sldMkLst>
        <pc:spChg chg="mod">
          <ac:chgData name="Carlo Soregotti" userId="d2fd61cc-4c13-4edc-a252-c11d7666404e" providerId="ADAL" clId="{DCC9163E-DF58-4748-BBBC-1F9B41D198CC}" dt="2024-09-25T15:16:11.104" v="3815" actId="20577"/>
          <ac:spMkLst>
            <pc:docMk/>
            <pc:sldMk cId="2185926365" sldId="273"/>
            <ac:spMk id="4" creationId="{9D70DE61-96A3-F508-3C77-69E76E9B3461}"/>
          </ac:spMkLst>
        </pc:spChg>
      </pc:sldChg>
      <pc:sldChg chg="modSp add mod ord modTransition">
        <pc:chgData name="Carlo Soregotti" userId="d2fd61cc-4c13-4edc-a252-c11d7666404e" providerId="ADAL" clId="{DCC9163E-DF58-4748-BBBC-1F9B41D198CC}" dt="2024-09-25T21:55:47.447" v="8797"/>
        <pc:sldMkLst>
          <pc:docMk/>
          <pc:sldMk cId="4283042190" sldId="274"/>
        </pc:sldMkLst>
        <pc:spChg chg="mod">
          <ac:chgData name="Carlo Soregotti" userId="d2fd61cc-4c13-4edc-a252-c11d7666404e" providerId="ADAL" clId="{DCC9163E-DF58-4748-BBBC-1F9B41D198CC}" dt="2024-09-25T15:23:54.768" v="4619" actId="20577"/>
          <ac:spMkLst>
            <pc:docMk/>
            <pc:sldMk cId="4283042190" sldId="274"/>
            <ac:spMk id="4" creationId="{9D70DE61-96A3-F508-3C77-69E76E9B3461}"/>
          </ac:spMkLst>
        </pc:spChg>
        <pc:spChg chg="mod">
          <ac:chgData name="Carlo Soregotti" userId="d2fd61cc-4c13-4edc-a252-c11d7666404e" providerId="ADAL" clId="{DCC9163E-DF58-4748-BBBC-1F9B41D198CC}" dt="2024-09-25T15:19:21.303" v="3856" actId="20577"/>
          <ac:spMkLst>
            <pc:docMk/>
            <pc:sldMk cId="4283042190" sldId="274"/>
            <ac:spMk id="6" creationId="{408A065D-6025-695C-606E-D5F1081DAE29}"/>
          </ac:spMkLst>
        </pc:spChg>
      </pc:sldChg>
      <pc:sldChg chg="modSp add mod ord modTransition">
        <pc:chgData name="Carlo Soregotti" userId="d2fd61cc-4c13-4edc-a252-c11d7666404e" providerId="ADAL" clId="{DCC9163E-DF58-4748-BBBC-1F9B41D198CC}" dt="2024-09-25T21:55:47.447" v="8797"/>
        <pc:sldMkLst>
          <pc:docMk/>
          <pc:sldMk cId="2564487651" sldId="275"/>
        </pc:sldMkLst>
        <pc:spChg chg="mod">
          <ac:chgData name="Carlo Soregotti" userId="d2fd61cc-4c13-4edc-a252-c11d7666404e" providerId="ADAL" clId="{DCC9163E-DF58-4748-BBBC-1F9B41D198CC}" dt="2024-09-25T15:27:23.593" v="5410" actId="20577"/>
          <ac:spMkLst>
            <pc:docMk/>
            <pc:sldMk cId="2564487651" sldId="275"/>
            <ac:spMk id="4" creationId="{9D70DE61-96A3-F508-3C77-69E76E9B3461}"/>
          </ac:spMkLst>
        </pc:spChg>
      </pc:sldChg>
      <pc:sldChg chg="modSp add mod ord modTransition">
        <pc:chgData name="Carlo Soregotti" userId="d2fd61cc-4c13-4edc-a252-c11d7666404e" providerId="ADAL" clId="{DCC9163E-DF58-4748-BBBC-1F9B41D198CC}" dt="2024-09-25T21:55:47.447" v="8797"/>
        <pc:sldMkLst>
          <pc:docMk/>
          <pc:sldMk cId="1020801295" sldId="276"/>
        </pc:sldMkLst>
        <pc:spChg chg="mod">
          <ac:chgData name="Carlo Soregotti" userId="d2fd61cc-4c13-4edc-a252-c11d7666404e" providerId="ADAL" clId="{DCC9163E-DF58-4748-BBBC-1F9B41D198CC}" dt="2024-09-25T16:11:28.300" v="6628" actId="20577"/>
          <ac:spMkLst>
            <pc:docMk/>
            <pc:sldMk cId="1020801295" sldId="276"/>
            <ac:spMk id="4" creationId="{9D70DE61-96A3-F508-3C77-69E76E9B3461}"/>
          </ac:spMkLst>
        </pc:spChg>
        <pc:spChg chg="mod">
          <ac:chgData name="Carlo Soregotti" userId="d2fd61cc-4c13-4edc-a252-c11d7666404e" providerId="ADAL" clId="{DCC9163E-DF58-4748-BBBC-1F9B41D198CC}" dt="2024-09-25T16:11:00.140" v="6541" actId="20577"/>
          <ac:spMkLst>
            <pc:docMk/>
            <pc:sldMk cId="1020801295" sldId="276"/>
            <ac:spMk id="6" creationId="{408A065D-6025-695C-606E-D5F1081DAE29}"/>
          </ac:spMkLst>
        </pc:spChg>
      </pc:sldChg>
      <pc:sldChg chg="modSp add mod ord modTransition">
        <pc:chgData name="Carlo Soregotti" userId="d2fd61cc-4c13-4edc-a252-c11d7666404e" providerId="ADAL" clId="{DCC9163E-DF58-4748-BBBC-1F9B41D198CC}" dt="2024-09-25T21:55:47.447" v="8797"/>
        <pc:sldMkLst>
          <pc:docMk/>
          <pc:sldMk cId="962989810" sldId="277"/>
        </pc:sldMkLst>
        <pc:spChg chg="mod">
          <ac:chgData name="Carlo Soregotti" userId="d2fd61cc-4c13-4edc-a252-c11d7666404e" providerId="ADAL" clId="{DCC9163E-DF58-4748-BBBC-1F9B41D198CC}" dt="2024-09-25T16:13:25.612" v="7089" actId="20577"/>
          <ac:spMkLst>
            <pc:docMk/>
            <pc:sldMk cId="962989810" sldId="277"/>
            <ac:spMk id="4" creationId="{9D70DE61-96A3-F508-3C77-69E76E9B3461}"/>
          </ac:spMkLst>
        </pc:spChg>
        <pc:spChg chg="mod">
          <ac:chgData name="Carlo Soregotti" userId="d2fd61cc-4c13-4edc-a252-c11d7666404e" providerId="ADAL" clId="{DCC9163E-DF58-4748-BBBC-1F9B41D198CC}" dt="2024-09-25T16:13:34.228" v="7115" actId="20577"/>
          <ac:spMkLst>
            <pc:docMk/>
            <pc:sldMk cId="962989810" sldId="277"/>
            <ac:spMk id="6" creationId="{408A065D-6025-695C-606E-D5F1081DAE29}"/>
          </ac:spMkLst>
        </pc:spChg>
      </pc:sldChg>
      <pc:sldChg chg="addSp delSp modSp add del mod">
        <pc:chgData name="Carlo Soregotti" userId="d2fd61cc-4c13-4edc-a252-c11d7666404e" providerId="ADAL" clId="{DCC9163E-DF58-4748-BBBC-1F9B41D198CC}" dt="2024-09-25T17:38:02.568" v="7378" actId="47"/>
        <pc:sldMkLst>
          <pc:docMk/>
          <pc:sldMk cId="2809631509" sldId="278"/>
        </pc:sldMkLst>
        <pc:spChg chg="del mod">
          <ac:chgData name="Carlo Soregotti" userId="d2fd61cc-4c13-4edc-a252-c11d7666404e" providerId="ADAL" clId="{DCC9163E-DF58-4748-BBBC-1F9B41D198CC}" dt="2024-09-25T17:36:03.564" v="7328" actId="478"/>
          <ac:spMkLst>
            <pc:docMk/>
            <pc:sldMk cId="2809631509" sldId="278"/>
            <ac:spMk id="2" creationId="{0ED3D57A-3A44-1EFD-D3DC-D72057149FE6}"/>
          </ac:spMkLst>
        </pc:spChg>
        <pc:spChg chg="add mod">
          <ac:chgData name="Carlo Soregotti" userId="d2fd61cc-4c13-4edc-a252-c11d7666404e" providerId="ADAL" clId="{DCC9163E-DF58-4748-BBBC-1F9B41D198CC}" dt="2024-09-25T17:36:49.607" v="7363" actId="2710"/>
          <ac:spMkLst>
            <pc:docMk/>
            <pc:sldMk cId="2809631509" sldId="278"/>
            <ac:spMk id="3" creationId="{C1603C91-F5A9-42F3-C369-856D4CA7ACA6}"/>
          </ac:spMkLst>
        </pc:spChg>
        <pc:spChg chg="add del mod">
          <ac:chgData name="Carlo Soregotti" userId="d2fd61cc-4c13-4edc-a252-c11d7666404e" providerId="ADAL" clId="{DCC9163E-DF58-4748-BBBC-1F9B41D198CC}" dt="2024-09-25T17:36:07.058" v="7329" actId="478"/>
          <ac:spMkLst>
            <pc:docMk/>
            <pc:sldMk cId="2809631509" sldId="278"/>
            <ac:spMk id="7" creationId="{3DC3171F-05FD-8D9D-94BF-D5BDAE854973}"/>
          </ac:spMkLst>
        </pc:spChg>
        <pc:picChg chg="del">
          <ac:chgData name="Carlo Soregotti" userId="d2fd61cc-4c13-4edc-a252-c11d7666404e" providerId="ADAL" clId="{DCC9163E-DF58-4748-BBBC-1F9B41D198CC}" dt="2024-09-25T17:32:55.994" v="7219" actId="478"/>
          <ac:picMkLst>
            <pc:docMk/>
            <pc:sldMk cId="2809631509" sldId="278"/>
            <ac:picMk id="5" creationId="{4FA10EB2-0C1E-73BA-C45E-768CA2324320}"/>
          </ac:picMkLst>
        </pc:picChg>
      </pc:sldChg>
      <pc:sldChg chg="add del">
        <pc:chgData name="Carlo Soregotti" userId="d2fd61cc-4c13-4edc-a252-c11d7666404e" providerId="ADAL" clId="{DCC9163E-DF58-4748-BBBC-1F9B41D198CC}" dt="2024-09-25T17:32:47.705" v="7217" actId="47"/>
        <pc:sldMkLst>
          <pc:docMk/>
          <pc:sldMk cId="2971597404" sldId="278"/>
        </pc:sldMkLst>
      </pc:sldChg>
      <pc:sldChg chg="addSp delSp modSp new mod modTransition modClrScheme chgLayout">
        <pc:chgData name="Carlo Soregotti" userId="d2fd61cc-4c13-4edc-a252-c11d7666404e" providerId="ADAL" clId="{DCC9163E-DF58-4748-BBBC-1F9B41D198CC}" dt="2024-09-25T22:20:40.496" v="9715" actId="15"/>
        <pc:sldMkLst>
          <pc:docMk/>
          <pc:sldMk cId="3314680870" sldId="279"/>
        </pc:sldMkLst>
        <pc:spChg chg="del">
          <ac:chgData name="Carlo Soregotti" userId="d2fd61cc-4c13-4edc-a252-c11d7666404e" providerId="ADAL" clId="{DCC9163E-DF58-4748-BBBC-1F9B41D198CC}" dt="2024-09-25T17:37:05.984" v="7365" actId="700"/>
          <ac:spMkLst>
            <pc:docMk/>
            <pc:sldMk cId="3314680870" sldId="279"/>
            <ac:spMk id="2" creationId="{735AEF78-363A-6A3E-9355-795281104529}"/>
          </ac:spMkLst>
        </pc:spChg>
        <pc:spChg chg="del">
          <ac:chgData name="Carlo Soregotti" userId="d2fd61cc-4c13-4edc-a252-c11d7666404e" providerId="ADAL" clId="{DCC9163E-DF58-4748-BBBC-1F9B41D198CC}" dt="2024-09-25T17:37:05.984" v="7365" actId="700"/>
          <ac:spMkLst>
            <pc:docMk/>
            <pc:sldMk cId="3314680870" sldId="279"/>
            <ac:spMk id="3" creationId="{C5C7B7A5-2B13-3553-C55B-AB785FA87117}"/>
          </ac:spMkLst>
        </pc:spChg>
        <pc:spChg chg="add del mod">
          <ac:chgData name="Carlo Soregotti" userId="d2fd61cc-4c13-4edc-a252-c11d7666404e" providerId="ADAL" clId="{DCC9163E-DF58-4748-BBBC-1F9B41D198CC}" dt="2024-09-25T17:49:22.443" v="8143" actId="478"/>
          <ac:spMkLst>
            <pc:docMk/>
            <pc:sldMk cId="3314680870" sldId="279"/>
            <ac:spMk id="4" creationId="{B0E277AF-456F-D914-2CDA-8E204DDBE2E5}"/>
          </ac:spMkLst>
        </pc:spChg>
        <pc:spChg chg="add mod">
          <ac:chgData name="Carlo Soregotti" userId="d2fd61cc-4c13-4edc-a252-c11d7666404e" providerId="ADAL" clId="{DCC9163E-DF58-4748-BBBC-1F9B41D198CC}" dt="2024-09-25T22:20:40.496" v="9715" actId="15"/>
          <ac:spMkLst>
            <pc:docMk/>
            <pc:sldMk cId="3314680870" sldId="279"/>
            <ac:spMk id="5" creationId="{4ADEB298-E835-7E52-9C58-2640545787B5}"/>
          </ac:spMkLst>
        </pc:spChg>
        <pc:spChg chg="add mod">
          <ac:chgData name="Carlo Soregotti" userId="d2fd61cc-4c13-4edc-a252-c11d7666404e" providerId="ADAL" clId="{DCC9163E-DF58-4748-BBBC-1F9B41D198CC}" dt="2024-09-25T17:46:44.830" v="8120" actId="14100"/>
          <ac:spMkLst>
            <pc:docMk/>
            <pc:sldMk cId="3314680870" sldId="279"/>
            <ac:spMk id="9" creationId="{148E052B-C094-F97E-47E1-40B65385CCFF}"/>
          </ac:spMkLst>
        </pc:spChg>
        <pc:spChg chg="add mod">
          <ac:chgData name="Carlo Soregotti" userId="d2fd61cc-4c13-4edc-a252-c11d7666404e" providerId="ADAL" clId="{DCC9163E-DF58-4748-BBBC-1F9B41D198CC}" dt="2024-09-25T22:18:32.505" v="9637" actId="403"/>
          <ac:spMkLst>
            <pc:docMk/>
            <pc:sldMk cId="3314680870" sldId="279"/>
            <ac:spMk id="10" creationId="{BE4106C0-DEB8-5959-2D6F-7AC5568A8F82}"/>
          </ac:spMkLst>
        </pc:spChg>
        <pc:spChg chg="add del mod">
          <ac:chgData name="Carlo Soregotti" userId="d2fd61cc-4c13-4edc-a252-c11d7666404e" providerId="ADAL" clId="{DCC9163E-DF58-4748-BBBC-1F9B41D198CC}" dt="2024-09-25T22:18:11.431" v="9635" actId="478"/>
          <ac:spMkLst>
            <pc:docMk/>
            <pc:sldMk cId="3314680870" sldId="279"/>
            <ac:spMk id="11" creationId="{6F8AC639-7136-D8DB-94B4-A5B1ADDF2A61}"/>
          </ac:spMkLst>
        </pc:spChg>
        <pc:picChg chg="add del mod modCrop">
          <ac:chgData name="Carlo Soregotti" userId="d2fd61cc-4c13-4edc-a252-c11d7666404e" providerId="ADAL" clId="{DCC9163E-DF58-4748-BBBC-1F9B41D198CC}" dt="2024-09-25T17:44:19.658" v="8105" actId="478"/>
          <ac:picMkLst>
            <pc:docMk/>
            <pc:sldMk cId="3314680870" sldId="279"/>
            <ac:picMk id="6" creationId="{B00DFF9F-E52A-1E23-F8BB-A1A70D717075}"/>
          </ac:picMkLst>
        </pc:picChg>
        <pc:picChg chg="add del mod modCrop">
          <ac:chgData name="Carlo Soregotti" userId="d2fd61cc-4c13-4edc-a252-c11d7666404e" providerId="ADAL" clId="{DCC9163E-DF58-4748-BBBC-1F9B41D198CC}" dt="2024-09-25T17:45:32.034" v="8110" actId="478"/>
          <ac:picMkLst>
            <pc:docMk/>
            <pc:sldMk cId="3314680870" sldId="279"/>
            <ac:picMk id="7" creationId="{B4014320-C407-7796-2A2F-E8A83A3BB48A}"/>
          </ac:picMkLst>
        </pc:picChg>
        <pc:picChg chg="add mod">
          <ac:chgData name="Carlo Soregotti" userId="d2fd61cc-4c13-4edc-a252-c11d7666404e" providerId="ADAL" clId="{DCC9163E-DF58-4748-BBBC-1F9B41D198CC}" dt="2024-09-25T21:54:26.162" v="8791" actId="1076"/>
          <ac:picMkLst>
            <pc:docMk/>
            <pc:sldMk cId="3314680870" sldId="279"/>
            <ac:picMk id="8" creationId="{CE4DB305-0013-3E0F-7275-F0CD20FE60D0}"/>
          </ac:picMkLst>
        </pc:picChg>
      </pc:sldChg>
      <pc:sldChg chg="addSp delSp modSp add mod modTransition">
        <pc:chgData name="Carlo Soregotti" userId="d2fd61cc-4c13-4edc-a252-c11d7666404e" providerId="ADAL" clId="{DCC9163E-DF58-4748-BBBC-1F9B41D198CC}" dt="2024-09-25T22:04:47.526" v="9033" actId="14838"/>
        <pc:sldMkLst>
          <pc:docMk/>
          <pc:sldMk cId="2949798324" sldId="280"/>
        </pc:sldMkLst>
        <pc:spChg chg="add mod">
          <ac:chgData name="Carlo Soregotti" userId="d2fd61cc-4c13-4edc-a252-c11d7666404e" providerId="ADAL" clId="{DCC9163E-DF58-4748-BBBC-1F9B41D198CC}" dt="2024-09-25T17:46:51.591" v="8121"/>
          <ac:spMkLst>
            <pc:docMk/>
            <pc:sldMk cId="2949798324" sldId="280"/>
            <ac:spMk id="2" creationId="{1E4F4AC5-6F44-121D-5BD2-984AC6C3CD67}"/>
          </ac:spMkLst>
        </pc:spChg>
        <pc:spChg chg="add del mod">
          <ac:chgData name="Carlo Soregotti" userId="d2fd61cc-4c13-4edc-a252-c11d7666404e" providerId="ADAL" clId="{DCC9163E-DF58-4748-BBBC-1F9B41D198CC}" dt="2024-09-25T21:35:19.829" v="8442" actId="27636"/>
          <ac:spMkLst>
            <pc:docMk/>
            <pc:sldMk cId="2949798324" sldId="280"/>
            <ac:spMk id="3" creationId="{2097344C-D970-8062-9E4F-225AB9EFD74A}"/>
          </ac:spMkLst>
        </pc:spChg>
        <pc:spChg chg="mod">
          <ac:chgData name="Carlo Soregotti" userId="d2fd61cc-4c13-4edc-a252-c11d7666404e" providerId="ADAL" clId="{DCC9163E-DF58-4748-BBBC-1F9B41D198CC}" dt="2024-09-25T22:04:47.526" v="9033" actId="14838"/>
          <ac:spMkLst>
            <pc:docMk/>
            <pc:sldMk cId="2949798324" sldId="280"/>
            <ac:spMk id="4" creationId="{B0E277AF-456F-D914-2CDA-8E204DDBE2E5}"/>
          </ac:spMkLst>
        </pc:spChg>
        <pc:picChg chg="add del mod modCrop">
          <ac:chgData name="Carlo Soregotti" userId="d2fd61cc-4c13-4edc-a252-c11d7666404e" providerId="ADAL" clId="{DCC9163E-DF58-4748-BBBC-1F9B41D198CC}" dt="2024-09-25T21:30:21.995" v="8365" actId="478"/>
          <ac:picMkLst>
            <pc:docMk/>
            <pc:sldMk cId="2949798324" sldId="280"/>
            <ac:picMk id="5" creationId="{07AD8A6A-FCCD-8771-1B9E-2F98C1D06679}"/>
          </ac:picMkLst>
        </pc:picChg>
        <pc:picChg chg="add del mod modCrop">
          <ac:chgData name="Carlo Soregotti" userId="d2fd61cc-4c13-4edc-a252-c11d7666404e" providerId="ADAL" clId="{DCC9163E-DF58-4748-BBBC-1F9B41D198CC}" dt="2024-09-25T21:31:33.443" v="8374" actId="478"/>
          <ac:picMkLst>
            <pc:docMk/>
            <pc:sldMk cId="2949798324" sldId="280"/>
            <ac:picMk id="6" creationId="{7E8862E5-DD7D-5FA8-9C30-D470C94A01A4}"/>
          </ac:picMkLst>
        </pc:picChg>
        <pc:picChg chg="add del mod">
          <ac:chgData name="Carlo Soregotti" userId="d2fd61cc-4c13-4edc-a252-c11d7666404e" providerId="ADAL" clId="{DCC9163E-DF58-4748-BBBC-1F9B41D198CC}" dt="2024-09-25T21:34:52.032" v="8428" actId="478"/>
          <ac:picMkLst>
            <pc:docMk/>
            <pc:sldMk cId="2949798324" sldId="280"/>
            <ac:picMk id="7" creationId="{10676F0C-0C0C-DAE3-1540-C934B4B419F4}"/>
          </ac:picMkLst>
        </pc:picChg>
        <pc:picChg chg="add mod">
          <ac:chgData name="Carlo Soregotti" userId="d2fd61cc-4c13-4edc-a252-c11d7666404e" providerId="ADAL" clId="{DCC9163E-DF58-4748-BBBC-1F9B41D198CC}" dt="2024-09-25T21:35:24.095" v="8443" actId="1076"/>
          <ac:picMkLst>
            <pc:docMk/>
            <pc:sldMk cId="2949798324" sldId="280"/>
            <ac:picMk id="8" creationId="{5ACC9B1B-F5C1-D8D5-A98C-2C0ED1DC9273}"/>
          </ac:picMkLst>
        </pc:picChg>
      </pc:sldChg>
      <pc:sldChg chg="addSp delSp modSp add mod ord modTransition">
        <pc:chgData name="Carlo Soregotti" userId="d2fd61cc-4c13-4edc-a252-c11d7666404e" providerId="ADAL" clId="{DCC9163E-DF58-4748-BBBC-1F9B41D198CC}" dt="2024-09-25T22:04:04.316" v="9030" actId="948"/>
        <pc:sldMkLst>
          <pc:docMk/>
          <pc:sldMk cId="630110418" sldId="281"/>
        </pc:sldMkLst>
        <pc:spChg chg="mod">
          <ac:chgData name="Carlo Soregotti" userId="d2fd61cc-4c13-4edc-a252-c11d7666404e" providerId="ADAL" clId="{DCC9163E-DF58-4748-BBBC-1F9B41D198CC}" dt="2024-09-25T17:47:44.091" v="8127" actId="14100"/>
          <ac:spMkLst>
            <pc:docMk/>
            <pc:sldMk cId="630110418" sldId="281"/>
            <ac:spMk id="2" creationId="{1E4F4AC5-6F44-121D-5BD2-984AC6C3CD67}"/>
          </ac:spMkLst>
        </pc:spChg>
        <pc:spChg chg="add mod">
          <ac:chgData name="Carlo Soregotti" userId="d2fd61cc-4c13-4edc-a252-c11d7666404e" providerId="ADAL" clId="{DCC9163E-DF58-4748-BBBC-1F9B41D198CC}" dt="2024-09-25T21:53:39.466" v="8782" actId="1076"/>
          <ac:spMkLst>
            <pc:docMk/>
            <pc:sldMk cId="630110418" sldId="281"/>
            <ac:spMk id="3" creationId="{AEE9527B-DDF1-89F2-CA4F-565CCAD6DB7C}"/>
          </ac:spMkLst>
        </pc:spChg>
        <pc:spChg chg="del">
          <ac:chgData name="Carlo Soregotti" userId="d2fd61cc-4c13-4edc-a252-c11d7666404e" providerId="ADAL" clId="{DCC9163E-DF58-4748-BBBC-1F9B41D198CC}" dt="2024-09-25T17:49:07.850" v="8139" actId="478"/>
          <ac:spMkLst>
            <pc:docMk/>
            <pc:sldMk cId="630110418" sldId="281"/>
            <ac:spMk id="4" creationId="{B0E277AF-456F-D914-2CDA-8E204DDBE2E5}"/>
          </ac:spMkLst>
        </pc:spChg>
        <pc:spChg chg="add mod">
          <ac:chgData name="Carlo Soregotti" userId="d2fd61cc-4c13-4edc-a252-c11d7666404e" providerId="ADAL" clId="{DCC9163E-DF58-4748-BBBC-1F9B41D198CC}" dt="2024-09-25T17:47:55.425" v="8129" actId="1076"/>
          <ac:spMkLst>
            <pc:docMk/>
            <pc:sldMk cId="630110418" sldId="281"/>
            <ac:spMk id="5" creationId="{9B76D97F-F673-F049-BE79-6E3B962BB03C}"/>
          </ac:spMkLst>
        </pc:spChg>
        <pc:spChg chg="add mod">
          <ac:chgData name="Carlo Soregotti" userId="d2fd61cc-4c13-4edc-a252-c11d7666404e" providerId="ADAL" clId="{DCC9163E-DF58-4748-BBBC-1F9B41D198CC}" dt="2024-09-25T22:04:04.316" v="9030" actId="948"/>
          <ac:spMkLst>
            <pc:docMk/>
            <pc:sldMk cId="630110418" sldId="281"/>
            <ac:spMk id="6" creationId="{57C31792-DA3D-3D9B-C33D-53B46241DB0C}"/>
          </ac:spMkLst>
        </pc:spChg>
      </pc:sldChg>
      <pc:sldChg chg="addSp delSp modSp add del mod setBg">
        <pc:chgData name="Carlo Soregotti" userId="d2fd61cc-4c13-4edc-a252-c11d7666404e" providerId="ADAL" clId="{DCC9163E-DF58-4748-BBBC-1F9B41D198CC}" dt="2024-09-25T17:46:34.056" v="8118" actId="47"/>
        <pc:sldMkLst>
          <pc:docMk/>
          <pc:sldMk cId="1881757065" sldId="281"/>
        </pc:sldMkLst>
        <pc:spChg chg="del">
          <ac:chgData name="Carlo Soregotti" userId="d2fd61cc-4c13-4edc-a252-c11d7666404e" providerId="ADAL" clId="{DCC9163E-DF58-4748-BBBC-1F9B41D198CC}" dt="2024-09-25T17:44:03.770" v="8101" actId="478"/>
          <ac:spMkLst>
            <pc:docMk/>
            <pc:sldMk cId="1881757065" sldId="281"/>
            <ac:spMk id="4" creationId="{B0E277AF-456F-D914-2CDA-8E204DDBE2E5}"/>
          </ac:spMkLst>
        </pc:spChg>
        <pc:spChg chg="mod ord">
          <ac:chgData name="Carlo Soregotti" userId="d2fd61cc-4c13-4edc-a252-c11d7666404e" providerId="ADAL" clId="{DCC9163E-DF58-4748-BBBC-1F9B41D198CC}" dt="2024-09-25T17:45:47.967" v="8111" actId="26606"/>
          <ac:spMkLst>
            <pc:docMk/>
            <pc:sldMk cId="1881757065" sldId="281"/>
            <ac:spMk id="5" creationId="{4ADEB298-E835-7E52-9C58-2640545787B5}"/>
          </ac:spMkLst>
        </pc:spChg>
        <pc:spChg chg="add">
          <ac:chgData name="Carlo Soregotti" userId="d2fd61cc-4c13-4edc-a252-c11d7666404e" providerId="ADAL" clId="{DCC9163E-DF58-4748-BBBC-1F9B41D198CC}" dt="2024-09-25T17:45:47.967" v="8111" actId="26606"/>
          <ac:spMkLst>
            <pc:docMk/>
            <pc:sldMk cId="1881757065" sldId="281"/>
            <ac:spMk id="11" creationId="{0D7B6173-1D58-48E2-83CF-37350F315F75}"/>
          </ac:spMkLst>
        </pc:spChg>
        <pc:spChg chg="add">
          <ac:chgData name="Carlo Soregotti" userId="d2fd61cc-4c13-4edc-a252-c11d7666404e" providerId="ADAL" clId="{DCC9163E-DF58-4748-BBBC-1F9B41D198CC}" dt="2024-09-25T17:45:47.967" v="8111" actId="26606"/>
          <ac:spMkLst>
            <pc:docMk/>
            <pc:sldMk cId="1881757065" sldId="281"/>
            <ac:spMk id="13" creationId="{02EBFA83-D4DB-4CA0-B229-9E44634D7FE9}"/>
          </ac:spMkLst>
        </pc:spChg>
        <pc:spChg chg="add">
          <ac:chgData name="Carlo Soregotti" userId="d2fd61cc-4c13-4edc-a252-c11d7666404e" providerId="ADAL" clId="{DCC9163E-DF58-4748-BBBC-1F9B41D198CC}" dt="2024-09-25T17:45:47.967" v="8111" actId="26606"/>
          <ac:spMkLst>
            <pc:docMk/>
            <pc:sldMk cId="1881757065" sldId="281"/>
            <ac:spMk id="17" creationId="{21BDEC81-16A7-4451-B893-C15000083B77}"/>
          </ac:spMkLst>
        </pc:spChg>
        <pc:spChg chg="add">
          <ac:chgData name="Carlo Soregotti" userId="d2fd61cc-4c13-4edc-a252-c11d7666404e" providerId="ADAL" clId="{DCC9163E-DF58-4748-BBBC-1F9B41D198CC}" dt="2024-09-25T17:45:47.967" v="8111" actId="26606"/>
          <ac:spMkLst>
            <pc:docMk/>
            <pc:sldMk cId="1881757065" sldId="281"/>
            <ac:spMk id="19" creationId="{26A515A1-4D80-430E-BE0A-71A290516A82}"/>
          </ac:spMkLst>
        </pc:spChg>
        <pc:picChg chg="mod">
          <ac:chgData name="Carlo Soregotti" userId="d2fd61cc-4c13-4edc-a252-c11d7666404e" providerId="ADAL" clId="{DCC9163E-DF58-4748-BBBC-1F9B41D198CC}" dt="2024-09-25T17:45:47.967" v="8111" actId="26606"/>
          <ac:picMkLst>
            <pc:docMk/>
            <pc:sldMk cId="1881757065" sldId="281"/>
            <ac:picMk id="6" creationId="{B00DFF9F-E52A-1E23-F8BB-A1A70D717075}"/>
          </ac:picMkLst>
        </pc:picChg>
        <pc:picChg chg="add">
          <ac:chgData name="Carlo Soregotti" userId="d2fd61cc-4c13-4edc-a252-c11d7666404e" providerId="ADAL" clId="{DCC9163E-DF58-4748-BBBC-1F9B41D198CC}" dt="2024-09-25T17:45:47.967" v="8111" actId="26606"/>
          <ac:picMkLst>
            <pc:docMk/>
            <pc:sldMk cId="1881757065" sldId="281"/>
            <ac:picMk id="15" creationId="{B0DAC8FB-A162-44E3-A606-C855A03A5B09}"/>
          </ac:picMkLst>
        </pc:picChg>
      </pc:sldChg>
      <pc:sldChg chg="addSp delSp modSp add mod ord modTransition">
        <pc:chgData name="Carlo Soregotti" userId="d2fd61cc-4c13-4edc-a252-c11d7666404e" providerId="ADAL" clId="{DCC9163E-DF58-4748-BBBC-1F9B41D198CC}" dt="2024-09-25T22:05:39.537" v="9041" actId="14838"/>
        <pc:sldMkLst>
          <pc:docMk/>
          <pc:sldMk cId="3897385581" sldId="282"/>
        </pc:sldMkLst>
        <pc:spChg chg="del">
          <ac:chgData name="Carlo Soregotti" userId="d2fd61cc-4c13-4edc-a252-c11d7666404e" providerId="ADAL" clId="{DCC9163E-DF58-4748-BBBC-1F9B41D198CC}" dt="2024-09-25T21:42:54.308" v="8526" actId="478"/>
          <ac:spMkLst>
            <pc:docMk/>
            <pc:sldMk cId="3897385581" sldId="282"/>
            <ac:spMk id="2" creationId="{1E4F4AC5-6F44-121D-5BD2-984AC6C3CD67}"/>
          </ac:spMkLst>
        </pc:spChg>
        <pc:spChg chg="add mod">
          <ac:chgData name="Carlo Soregotti" userId="d2fd61cc-4c13-4edc-a252-c11d7666404e" providerId="ADAL" clId="{DCC9163E-DF58-4748-BBBC-1F9B41D198CC}" dt="2024-09-25T21:45:13.508" v="8605" actId="20577"/>
          <ac:spMkLst>
            <pc:docMk/>
            <pc:sldMk cId="3897385581" sldId="282"/>
            <ac:spMk id="3" creationId="{FCBA94FA-B53C-3FAC-DA74-8BBC6511E69C}"/>
          </ac:spMkLst>
        </pc:spChg>
        <pc:spChg chg="mod">
          <ac:chgData name="Carlo Soregotti" userId="d2fd61cc-4c13-4edc-a252-c11d7666404e" providerId="ADAL" clId="{DCC9163E-DF58-4748-BBBC-1F9B41D198CC}" dt="2024-09-25T22:05:39.537" v="9041" actId="14838"/>
          <ac:spMkLst>
            <pc:docMk/>
            <pc:sldMk cId="3897385581" sldId="282"/>
            <ac:spMk id="4" creationId="{B0E277AF-456F-D914-2CDA-8E204DDBE2E5}"/>
          </ac:spMkLst>
        </pc:spChg>
        <pc:spChg chg="add mod">
          <ac:chgData name="Carlo Soregotti" userId="d2fd61cc-4c13-4edc-a252-c11d7666404e" providerId="ADAL" clId="{DCC9163E-DF58-4748-BBBC-1F9B41D198CC}" dt="2024-09-25T21:42:54.576" v="8527"/>
          <ac:spMkLst>
            <pc:docMk/>
            <pc:sldMk cId="3897385581" sldId="282"/>
            <ac:spMk id="5" creationId="{53D8A670-8D2F-CB64-9B33-703DEF36D462}"/>
          </ac:spMkLst>
        </pc:spChg>
        <pc:spChg chg="add mod">
          <ac:chgData name="Carlo Soregotti" userId="d2fd61cc-4c13-4edc-a252-c11d7666404e" providerId="ADAL" clId="{DCC9163E-DF58-4748-BBBC-1F9B41D198CC}" dt="2024-09-25T21:43:01.949" v="8529" actId="20577"/>
          <ac:spMkLst>
            <pc:docMk/>
            <pc:sldMk cId="3897385581" sldId="282"/>
            <ac:spMk id="6" creationId="{E815AD55-1CEB-A706-BD1B-04C89047943C}"/>
          </ac:spMkLst>
        </pc:spChg>
      </pc:sldChg>
      <pc:sldChg chg="addSp delSp modSp add mod modTransition">
        <pc:chgData name="Carlo Soregotti" userId="d2fd61cc-4c13-4edc-a252-c11d7666404e" providerId="ADAL" clId="{DCC9163E-DF58-4748-BBBC-1F9B41D198CC}" dt="2024-09-25T22:05:13.258" v="9037" actId="14838"/>
        <pc:sldMkLst>
          <pc:docMk/>
          <pc:sldMk cId="3819073756" sldId="283"/>
        </pc:sldMkLst>
        <pc:spChg chg="del">
          <ac:chgData name="Carlo Soregotti" userId="d2fd61cc-4c13-4edc-a252-c11d7666404e" providerId="ADAL" clId="{DCC9163E-DF58-4748-BBBC-1F9B41D198CC}" dt="2024-09-25T21:37:48.684" v="8460" actId="478"/>
          <ac:spMkLst>
            <pc:docMk/>
            <pc:sldMk cId="3819073756" sldId="283"/>
            <ac:spMk id="2" creationId="{1E4F4AC5-6F44-121D-5BD2-984AC6C3CD67}"/>
          </ac:spMkLst>
        </pc:spChg>
        <pc:spChg chg="del">
          <ac:chgData name="Carlo Soregotti" userId="d2fd61cc-4c13-4edc-a252-c11d7666404e" providerId="ADAL" clId="{DCC9163E-DF58-4748-BBBC-1F9B41D198CC}" dt="2024-09-25T21:36:09.243" v="8446" actId="478"/>
          <ac:spMkLst>
            <pc:docMk/>
            <pc:sldMk cId="3819073756" sldId="283"/>
            <ac:spMk id="3" creationId="{2097344C-D970-8062-9E4F-225AB9EFD74A}"/>
          </ac:spMkLst>
        </pc:spChg>
        <pc:spChg chg="mod">
          <ac:chgData name="Carlo Soregotti" userId="d2fd61cc-4c13-4edc-a252-c11d7666404e" providerId="ADAL" clId="{DCC9163E-DF58-4748-BBBC-1F9B41D198CC}" dt="2024-09-25T22:05:13.258" v="9037" actId="14838"/>
          <ac:spMkLst>
            <pc:docMk/>
            <pc:sldMk cId="3819073756" sldId="283"/>
            <ac:spMk id="4" creationId="{B0E277AF-456F-D914-2CDA-8E204DDBE2E5}"/>
          </ac:spMkLst>
        </pc:spChg>
        <pc:spChg chg="add mod">
          <ac:chgData name="Carlo Soregotti" userId="d2fd61cc-4c13-4edc-a252-c11d7666404e" providerId="ADAL" clId="{DCC9163E-DF58-4748-BBBC-1F9B41D198CC}" dt="2024-09-25T21:36:44.550" v="8452"/>
          <ac:spMkLst>
            <pc:docMk/>
            <pc:sldMk cId="3819073756" sldId="283"/>
            <ac:spMk id="5" creationId="{663F32F2-4CF3-C6E5-26E7-55DF046ED129}"/>
          </ac:spMkLst>
        </pc:spChg>
        <pc:spChg chg="add mod">
          <ac:chgData name="Carlo Soregotti" userId="d2fd61cc-4c13-4edc-a252-c11d7666404e" providerId="ADAL" clId="{DCC9163E-DF58-4748-BBBC-1F9B41D198CC}" dt="2024-09-25T21:40:41.693" v="8514" actId="255"/>
          <ac:spMkLst>
            <pc:docMk/>
            <pc:sldMk cId="3819073756" sldId="283"/>
            <ac:spMk id="6" creationId="{765893AF-83AD-DC62-02E9-91584FD5E4FC}"/>
          </ac:spMkLst>
        </pc:spChg>
        <pc:spChg chg="add mod">
          <ac:chgData name="Carlo Soregotti" userId="d2fd61cc-4c13-4edc-a252-c11d7666404e" providerId="ADAL" clId="{DCC9163E-DF58-4748-BBBC-1F9B41D198CC}" dt="2024-09-25T21:37:49.120" v="8461"/>
          <ac:spMkLst>
            <pc:docMk/>
            <pc:sldMk cId="3819073756" sldId="283"/>
            <ac:spMk id="7" creationId="{ED3EE0FC-38EF-FD06-61D1-2F32A372796C}"/>
          </ac:spMkLst>
        </pc:spChg>
        <pc:spChg chg="add mod">
          <ac:chgData name="Carlo Soregotti" userId="d2fd61cc-4c13-4edc-a252-c11d7666404e" providerId="ADAL" clId="{DCC9163E-DF58-4748-BBBC-1F9B41D198CC}" dt="2024-09-25T21:38:29.057" v="8482" actId="1076"/>
          <ac:spMkLst>
            <pc:docMk/>
            <pc:sldMk cId="3819073756" sldId="283"/>
            <ac:spMk id="8" creationId="{29B08A69-74CE-E3C0-DF3C-E94A98A4BBEC}"/>
          </ac:spMkLst>
        </pc:spChg>
      </pc:sldChg>
      <pc:sldChg chg="addSp delSp modSp new del mod setBg">
        <pc:chgData name="Carlo Soregotti" userId="d2fd61cc-4c13-4edc-a252-c11d7666404e" providerId="ADAL" clId="{DCC9163E-DF58-4748-BBBC-1F9B41D198CC}" dt="2024-09-25T21:28:02.730" v="8293" actId="47"/>
        <pc:sldMkLst>
          <pc:docMk/>
          <pc:sldMk cId="3552612959" sldId="284"/>
        </pc:sldMkLst>
        <pc:spChg chg="add mod ord">
          <ac:chgData name="Carlo Soregotti" userId="d2fd61cc-4c13-4edc-a252-c11d7666404e" providerId="ADAL" clId="{DCC9163E-DF58-4748-BBBC-1F9B41D198CC}" dt="2024-09-25T21:26:23.812" v="8220" actId="26606"/>
          <ac:spMkLst>
            <pc:docMk/>
            <pc:sldMk cId="3552612959" sldId="284"/>
            <ac:spMk id="2" creationId="{C304074D-B6D4-97DE-B762-E82AA601360A}"/>
          </ac:spMkLst>
        </pc:spChg>
        <pc:spChg chg="add mod">
          <ac:chgData name="Carlo Soregotti" userId="d2fd61cc-4c13-4edc-a252-c11d7666404e" providerId="ADAL" clId="{DCC9163E-DF58-4748-BBBC-1F9B41D198CC}" dt="2024-09-25T21:27:45.138" v="8281" actId="20577"/>
          <ac:spMkLst>
            <pc:docMk/>
            <pc:sldMk cId="3552612959" sldId="284"/>
            <ac:spMk id="3" creationId="{D7017FF1-60FA-AB95-2FCC-B83BAEBAA265}"/>
          </ac:spMkLst>
        </pc:spChg>
        <pc:spChg chg="add del">
          <ac:chgData name="Carlo Soregotti" userId="d2fd61cc-4c13-4edc-a252-c11d7666404e" providerId="ADAL" clId="{DCC9163E-DF58-4748-BBBC-1F9B41D198CC}" dt="2024-09-25T21:26:23.812" v="8220" actId="26606"/>
          <ac:spMkLst>
            <pc:docMk/>
            <pc:sldMk cId="3552612959" sldId="284"/>
            <ac:spMk id="7" creationId="{5C8908E2-EE49-44D2-9428-A28D2312A8D5}"/>
          </ac:spMkLst>
        </pc:spChg>
        <pc:spChg chg="add del">
          <ac:chgData name="Carlo Soregotti" userId="d2fd61cc-4c13-4edc-a252-c11d7666404e" providerId="ADAL" clId="{DCC9163E-DF58-4748-BBBC-1F9B41D198CC}" dt="2024-09-25T21:26:23.812" v="8220" actId="26606"/>
          <ac:spMkLst>
            <pc:docMk/>
            <pc:sldMk cId="3552612959" sldId="284"/>
            <ac:spMk id="13" creationId="{BD92035A-AA2F-4CD8-A556-1CE8BDEC75BD}"/>
          </ac:spMkLst>
        </pc:spChg>
        <pc:spChg chg="add del">
          <ac:chgData name="Carlo Soregotti" userId="d2fd61cc-4c13-4edc-a252-c11d7666404e" providerId="ADAL" clId="{DCC9163E-DF58-4748-BBBC-1F9B41D198CC}" dt="2024-09-25T21:26:23.812" v="8220" actId="26606"/>
          <ac:spMkLst>
            <pc:docMk/>
            <pc:sldMk cId="3552612959" sldId="284"/>
            <ac:spMk id="15" creationId="{ED888B23-07FA-482A-96DF-47E31AF1A603}"/>
          </ac:spMkLst>
        </pc:spChg>
        <pc:spChg chg="add">
          <ac:chgData name="Carlo Soregotti" userId="d2fd61cc-4c13-4edc-a252-c11d7666404e" providerId="ADAL" clId="{DCC9163E-DF58-4748-BBBC-1F9B41D198CC}" dt="2024-09-25T21:26:23.812" v="8220" actId="26606"/>
          <ac:spMkLst>
            <pc:docMk/>
            <pc:sldMk cId="3552612959" sldId="284"/>
            <ac:spMk id="20" creationId="{0D7B6173-1D58-48E2-83CF-37350F315F75}"/>
          </ac:spMkLst>
        </pc:spChg>
        <pc:spChg chg="add del">
          <ac:chgData name="Carlo Soregotti" userId="d2fd61cc-4c13-4edc-a252-c11d7666404e" providerId="ADAL" clId="{DCC9163E-DF58-4748-BBBC-1F9B41D198CC}" dt="2024-09-25T21:26:22.452" v="8217" actId="26606"/>
          <ac:spMkLst>
            <pc:docMk/>
            <pc:sldMk cId="3552612959" sldId="284"/>
            <ac:spMk id="21" creationId="{C0763A76-9F1C-4FC5-82B7-DD475DA461B2}"/>
          </ac:spMkLst>
        </pc:spChg>
        <pc:spChg chg="add">
          <ac:chgData name="Carlo Soregotti" userId="d2fd61cc-4c13-4edc-a252-c11d7666404e" providerId="ADAL" clId="{DCC9163E-DF58-4748-BBBC-1F9B41D198CC}" dt="2024-09-25T21:26:23.812" v="8220" actId="26606"/>
          <ac:spMkLst>
            <pc:docMk/>
            <pc:sldMk cId="3552612959" sldId="284"/>
            <ac:spMk id="22" creationId="{3E4CBDBB-4FBD-4B9E-BD01-054A81D431CC}"/>
          </ac:spMkLst>
        </pc:spChg>
        <pc:spChg chg="add del">
          <ac:chgData name="Carlo Soregotti" userId="d2fd61cc-4c13-4edc-a252-c11d7666404e" providerId="ADAL" clId="{DCC9163E-DF58-4748-BBBC-1F9B41D198CC}" dt="2024-09-25T21:26:22.452" v="8217" actId="26606"/>
          <ac:spMkLst>
            <pc:docMk/>
            <pc:sldMk cId="3552612959" sldId="284"/>
            <ac:spMk id="23" creationId="{E81BF4F6-F2CF-4984-9D14-D6966D92F99F}"/>
          </ac:spMkLst>
        </pc:spChg>
        <pc:spChg chg="add del">
          <ac:chgData name="Carlo Soregotti" userId="d2fd61cc-4c13-4edc-a252-c11d7666404e" providerId="ADAL" clId="{DCC9163E-DF58-4748-BBBC-1F9B41D198CC}" dt="2024-09-25T21:26:23.798" v="8219" actId="26606"/>
          <ac:spMkLst>
            <pc:docMk/>
            <pc:sldMk cId="3552612959" sldId="284"/>
            <ac:spMk id="25" creationId="{B210AC1D-4063-4C6E-9528-FA9C4C0C18E6}"/>
          </ac:spMkLst>
        </pc:spChg>
        <pc:spChg chg="add del">
          <ac:chgData name="Carlo Soregotti" userId="d2fd61cc-4c13-4edc-a252-c11d7666404e" providerId="ADAL" clId="{DCC9163E-DF58-4748-BBBC-1F9B41D198CC}" dt="2024-09-25T21:26:23.798" v="8219" actId="26606"/>
          <ac:spMkLst>
            <pc:docMk/>
            <pc:sldMk cId="3552612959" sldId="284"/>
            <ac:spMk id="26" creationId="{02F8C595-E68C-4306-AED8-DC7826A0A506}"/>
          </ac:spMkLst>
        </pc:spChg>
        <pc:spChg chg="add">
          <ac:chgData name="Carlo Soregotti" userId="d2fd61cc-4c13-4edc-a252-c11d7666404e" providerId="ADAL" clId="{DCC9163E-DF58-4748-BBBC-1F9B41D198CC}" dt="2024-09-25T21:26:23.812" v="8220" actId="26606"/>
          <ac:spMkLst>
            <pc:docMk/>
            <pc:sldMk cId="3552612959" sldId="284"/>
            <ac:spMk id="28" creationId="{53172EE5-132F-4DD4-8855-4DBBD9C3465E}"/>
          </ac:spMkLst>
        </pc:spChg>
        <pc:spChg chg="add">
          <ac:chgData name="Carlo Soregotti" userId="d2fd61cc-4c13-4edc-a252-c11d7666404e" providerId="ADAL" clId="{DCC9163E-DF58-4748-BBBC-1F9B41D198CC}" dt="2024-09-25T21:26:23.812" v="8220" actId="26606"/>
          <ac:spMkLst>
            <pc:docMk/>
            <pc:sldMk cId="3552612959" sldId="284"/>
            <ac:spMk id="29" creationId="{72C4834C-B602-4125-8264-BD0D55A5885F}"/>
          </ac:spMkLst>
        </pc:spChg>
        <pc:grpChg chg="add del">
          <ac:chgData name="Carlo Soregotti" userId="d2fd61cc-4c13-4edc-a252-c11d7666404e" providerId="ADAL" clId="{DCC9163E-DF58-4748-BBBC-1F9B41D198CC}" dt="2024-09-25T21:26:23.812" v="8220" actId="26606"/>
          <ac:grpSpMkLst>
            <pc:docMk/>
            <pc:sldMk cId="3552612959" sldId="284"/>
            <ac:grpSpMk id="9" creationId="{5D1A9D8B-3117-4D9D-BDA4-DD81895098B0}"/>
          </ac:grpSpMkLst>
        </pc:grpChg>
        <pc:picChg chg="add del">
          <ac:chgData name="Carlo Soregotti" userId="d2fd61cc-4c13-4edc-a252-c11d7666404e" providerId="ADAL" clId="{DCC9163E-DF58-4748-BBBC-1F9B41D198CC}" dt="2024-09-25T21:26:22.452" v="8217" actId="26606"/>
          <ac:picMkLst>
            <pc:docMk/>
            <pc:sldMk cId="3552612959" sldId="284"/>
            <ac:picMk id="17" creationId="{25C7482B-72BF-8282-25BC-7F37B5D6A8EA}"/>
          </ac:picMkLst>
        </pc:picChg>
        <pc:picChg chg="add">
          <ac:chgData name="Carlo Soregotti" userId="d2fd61cc-4c13-4edc-a252-c11d7666404e" providerId="ADAL" clId="{DCC9163E-DF58-4748-BBBC-1F9B41D198CC}" dt="2024-09-25T21:26:23.812" v="8220" actId="26606"/>
          <ac:picMkLst>
            <pc:docMk/>
            <pc:sldMk cId="3552612959" sldId="284"/>
            <ac:picMk id="24" creationId="{B01A6F03-171F-40B2-8B2C-A061B89241F6}"/>
          </ac:picMkLst>
        </pc:picChg>
        <pc:picChg chg="add del">
          <ac:chgData name="Carlo Soregotti" userId="d2fd61cc-4c13-4edc-a252-c11d7666404e" providerId="ADAL" clId="{DCC9163E-DF58-4748-BBBC-1F9B41D198CC}" dt="2024-09-25T21:26:23.798" v="8219" actId="26606"/>
          <ac:picMkLst>
            <pc:docMk/>
            <pc:sldMk cId="3552612959" sldId="284"/>
            <ac:picMk id="27" creationId="{41C9A02E-7505-2498-8DDC-F87DED5C3A14}"/>
          </ac:picMkLst>
        </pc:picChg>
      </pc:sldChg>
      <pc:sldChg chg="addSp delSp modSp new del mod setBg">
        <pc:chgData name="Carlo Soregotti" userId="d2fd61cc-4c13-4edc-a252-c11d7666404e" providerId="ADAL" clId="{DCC9163E-DF58-4748-BBBC-1F9B41D198CC}" dt="2024-09-25T21:28:40.883" v="8326" actId="47"/>
        <pc:sldMkLst>
          <pc:docMk/>
          <pc:sldMk cId="3604131418" sldId="285"/>
        </pc:sldMkLst>
        <pc:spChg chg="add mod">
          <ac:chgData name="Carlo Soregotti" userId="d2fd61cc-4c13-4edc-a252-c11d7666404e" providerId="ADAL" clId="{DCC9163E-DF58-4748-BBBC-1F9B41D198CC}" dt="2024-09-25T21:28:29.179" v="8324" actId="20577"/>
          <ac:spMkLst>
            <pc:docMk/>
            <pc:sldMk cId="3604131418" sldId="285"/>
            <ac:spMk id="2" creationId="{2ED614C8-FFED-B792-08E1-E0DD81870FBA}"/>
          </ac:spMkLst>
        </pc:spChg>
        <pc:spChg chg="add del">
          <ac:chgData name="Carlo Soregotti" userId="d2fd61cc-4c13-4edc-a252-c11d7666404e" providerId="ADAL" clId="{DCC9163E-DF58-4748-BBBC-1F9B41D198CC}" dt="2024-09-25T21:28:16.387" v="8295" actId="26606"/>
          <ac:spMkLst>
            <pc:docMk/>
            <pc:sldMk cId="3604131418" sldId="285"/>
            <ac:spMk id="8" creationId="{3ECBE1F1-D69B-4AFA-ABD5-8E41720EF6DE}"/>
          </ac:spMkLst>
        </pc:spChg>
        <pc:spChg chg="add del">
          <ac:chgData name="Carlo Soregotti" userId="d2fd61cc-4c13-4edc-a252-c11d7666404e" providerId="ADAL" clId="{DCC9163E-DF58-4748-BBBC-1F9B41D198CC}" dt="2024-09-25T21:28:16.387" v="8295" actId="26606"/>
          <ac:spMkLst>
            <pc:docMk/>
            <pc:sldMk cId="3604131418" sldId="285"/>
            <ac:spMk id="10" creationId="{603A6265-E10C-4B85-9C20-E75FCAF9CC63}"/>
          </ac:spMkLst>
        </pc:spChg>
        <pc:spChg chg="add del">
          <ac:chgData name="Carlo Soregotti" userId="d2fd61cc-4c13-4edc-a252-c11d7666404e" providerId="ADAL" clId="{DCC9163E-DF58-4748-BBBC-1F9B41D198CC}" dt="2024-09-25T21:28:18.546" v="8297" actId="26606"/>
          <ac:spMkLst>
            <pc:docMk/>
            <pc:sldMk cId="3604131418" sldId="285"/>
            <ac:spMk id="12" creationId="{D0300FD3-5AF1-6305-15FA-9078072672E2}"/>
          </ac:spMkLst>
        </pc:spChg>
        <pc:spChg chg="add del">
          <ac:chgData name="Carlo Soregotti" userId="d2fd61cc-4c13-4edc-a252-c11d7666404e" providerId="ADAL" clId="{DCC9163E-DF58-4748-BBBC-1F9B41D198CC}" dt="2024-09-25T21:28:18.546" v="8297" actId="26606"/>
          <ac:spMkLst>
            <pc:docMk/>
            <pc:sldMk cId="3604131418" sldId="285"/>
            <ac:spMk id="13" creationId="{9F7D5CDA-D291-4307-BF55-1381FED29634}"/>
          </ac:spMkLst>
        </pc:spChg>
        <pc:spChg chg="add del">
          <ac:chgData name="Carlo Soregotti" userId="d2fd61cc-4c13-4edc-a252-c11d7666404e" providerId="ADAL" clId="{DCC9163E-DF58-4748-BBBC-1F9B41D198CC}" dt="2024-09-25T21:28:18.546" v="8297" actId="26606"/>
          <ac:spMkLst>
            <pc:docMk/>
            <pc:sldMk cId="3604131418" sldId="285"/>
            <ac:spMk id="15" creationId="{59B296B9-C5A5-4E4F-9B60-C907B5F1466C}"/>
          </ac:spMkLst>
        </pc:spChg>
        <pc:picChg chg="add del">
          <ac:chgData name="Carlo Soregotti" userId="d2fd61cc-4c13-4edc-a252-c11d7666404e" providerId="ADAL" clId="{DCC9163E-DF58-4748-BBBC-1F9B41D198CC}" dt="2024-09-25T21:28:16.387" v="8295" actId="26606"/>
          <ac:picMkLst>
            <pc:docMk/>
            <pc:sldMk cId="3604131418" sldId="285"/>
            <ac:picMk id="4" creationId="{B89ECDCA-2340-E8B0-4292-E0810E743366}"/>
          </ac:picMkLst>
        </pc:picChg>
        <pc:picChg chg="add del">
          <ac:chgData name="Carlo Soregotti" userId="d2fd61cc-4c13-4edc-a252-c11d7666404e" providerId="ADAL" clId="{DCC9163E-DF58-4748-BBBC-1F9B41D198CC}" dt="2024-09-25T21:28:18.546" v="8297" actId="26606"/>
          <ac:picMkLst>
            <pc:docMk/>
            <pc:sldMk cId="3604131418" sldId="285"/>
            <ac:picMk id="14" creationId="{D6022C62-40FD-7030-AF69-A17F5445942E}"/>
          </ac:picMkLst>
        </pc:picChg>
        <pc:picChg chg="add">
          <ac:chgData name="Carlo Soregotti" userId="d2fd61cc-4c13-4edc-a252-c11d7666404e" providerId="ADAL" clId="{DCC9163E-DF58-4748-BBBC-1F9B41D198CC}" dt="2024-09-25T21:28:18.549" v="8298" actId="26606"/>
          <ac:picMkLst>
            <pc:docMk/>
            <pc:sldMk cId="3604131418" sldId="285"/>
            <ac:picMk id="17" creationId="{E98154C1-AF7F-9DFA-4E41-023B841792EF}"/>
          </ac:picMkLst>
        </pc:picChg>
        <pc:cxnChg chg="add">
          <ac:chgData name="Carlo Soregotti" userId="d2fd61cc-4c13-4edc-a252-c11d7666404e" providerId="ADAL" clId="{DCC9163E-DF58-4748-BBBC-1F9B41D198CC}" dt="2024-09-25T21:28:18.549" v="8298" actId="26606"/>
          <ac:cxnSpMkLst>
            <pc:docMk/>
            <pc:sldMk cId="3604131418" sldId="285"/>
            <ac:cxnSpMk id="18" creationId="{249EDD1B-F94D-B4E6-ACAA-566B9A26FDE3}"/>
          </ac:cxnSpMkLst>
        </pc:cxnChg>
      </pc:sldChg>
      <pc:sldChg chg="addSp delSp modSp new del mod setBg">
        <pc:chgData name="Carlo Soregotti" userId="d2fd61cc-4c13-4edc-a252-c11d7666404e" providerId="ADAL" clId="{DCC9163E-DF58-4748-BBBC-1F9B41D198CC}" dt="2024-09-25T21:34:37.027" v="8422" actId="47"/>
        <pc:sldMkLst>
          <pc:docMk/>
          <pc:sldMk cId="3640212632" sldId="286"/>
        </pc:sldMkLst>
        <pc:spChg chg="add mod">
          <ac:chgData name="Carlo Soregotti" userId="d2fd61cc-4c13-4edc-a252-c11d7666404e" providerId="ADAL" clId="{DCC9163E-DF58-4748-BBBC-1F9B41D198CC}" dt="2024-09-25T21:34:22.355" v="8400" actId="5793"/>
          <ac:spMkLst>
            <pc:docMk/>
            <pc:sldMk cId="3640212632" sldId="286"/>
            <ac:spMk id="2" creationId="{7425967A-5055-3C3D-7232-B59716888B63}"/>
          </ac:spMkLst>
        </pc:spChg>
        <pc:spChg chg="add del">
          <ac:chgData name="Carlo Soregotti" userId="d2fd61cc-4c13-4edc-a252-c11d7666404e" providerId="ADAL" clId="{DCC9163E-DF58-4748-BBBC-1F9B41D198CC}" dt="2024-09-25T21:31:59.238" v="8377" actId="26606"/>
          <ac:spMkLst>
            <pc:docMk/>
            <pc:sldMk cId="3640212632" sldId="286"/>
            <ac:spMk id="9" creationId="{0A1A6F78-C919-46F0-9B0A-2ED38886155D}"/>
          </ac:spMkLst>
        </pc:spChg>
        <pc:spChg chg="add del">
          <ac:chgData name="Carlo Soregotti" userId="d2fd61cc-4c13-4edc-a252-c11d7666404e" providerId="ADAL" clId="{DCC9163E-DF58-4748-BBBC-1F9B41D198CC}" dt="2024-09-25T21:31:59.238" v="8377" actId="26606"/>
          <ac:spMkLst>
            <pc:docMk/>
            <pc:sldMk cId="3640212632" sldId="286"/>
            <ac:spMk id="13" creationId="{93C59B8F-AEFF-4D3A-BA0E-3C43111987AE}"/>
          </ac:spMkLst>
        </pc:spChg>
        <pc:spChg chg="add del">
          <ac:chgData name="Carlo Soregotti" userId="d2fd61cc-4c13-4edc-a252-c11d7666404e" providerId="ADAL" clId="{DCC9163E-DF58-4748-BBBC-1F9B41D198CC}" dt="2024-09-25T21:31:59.238" v="8377" actId="26606"/>
          <ac:spMkLst>
            <pc:docMk/>
            <pc:sldMk cId="3640212632" sldId="286"/>
            <ac:spMk id="15" creationId="{E042CD37-C859-44CD-853E-5A3427DDB9C0}"/>
          </ac:spMkLst>
        </pc:spChg>
        <pc:spChg chg="add del">
          <ac:chgData name="Carlo Soregotti" userId="d2fd61cc-4c13-4edc-a252-c11d7666404e" providerId="ADAL" clId="{DCC9163E-DF58-4748-BBBC-1F9B41D198CC}" dt="2024-09-25T21:33:33.778" v="8379" actId="26606"/>
          <ac:spMkLst>
            <pc:docMk/>
            <pc:sldMk cId="3640212632" sldId="286"/>
            <ac:spMk id="17" creationId="{AE3A741D-C19B-960A-5803-1C5887147820}"/>
          </ac:spMkLst>
        </pc:spChg>
        <pc:spChg chg="add del">
          <ac:chgData name="Carlo Soregotti" userId="d2fd61cc-4c13-4edc-a252-c11d7666404e" providerId="ADAL" clId="{DCC9163E-DF58-4748-BBBC-1F9B41D198CC}" dt="2024-09-25T21:33:33.778" v="8379" actId="26606"/>
          <ac:spMkLst>
            <pc:docMk/>
            <pc:sldMk cId="3640212632" sldId="286"/>
            <ac:spMk id="18" creationId="{DC39DE25-0E4E-0AA7-0932-1D78C2372786}"/>
          </ac:spMkLst>
        </pc:spChg>
        <pc:spChg chg="add del">
          <ac:chgData name="Carlo Soregotti" userId="d2fd61cc-4c13-4edc-a252-c11d7666404e" providerId="ADAL" clId="{DCC9163E-DF58-4748-BBBC-1F9B41D198CC}" dt="2024-09-25T21:33:33.778" v="8379" actId="26606"/>
          <ac:spMkLst>
            <pc:docMk/>
            <pc:sldMk cId="3640212632" sldId="286"/>
            <ac:spMk id="19" creationId="{8D6EA299-0840-6DEA-E670-C49AEBC87E89}"/>
          </ac:spMkLst>
        </pc:spChg>
        <pc:spChg chg="add">
          <ac:chgData name="Carlo Soregotti" userId="d2fd61cc-4c13-4edc-a252-c11d7666404e" providerId="ADAL" clId="{DCC9163E-DF58-4748-BBBC-1F9B41D198CC}" dt="2024-09-25T21:33:33.778" v="8379" actId="26606"/>
          <ac:spMkLst>
            <pc:docMk/>
            <pc:sldMk cId="3640212632" sldId="286"/>
            <ac:spMk id="24" creationId="{AE3A741D-C19B-960A-5803-1C5887147820}"/>
          </ac:spMkLst>
        </pc:spChg>
        <pc:spChg chg="add">
          <ac:chgData name="Carlo Soregotti" userId="d2fd61cc-4c13-4edc-a252-c11d7666404e" providerId="ADAL" clId="{DCC9163E-DF58-4748-BBBC-1F9B41D198CC}" dt="2024-09-25T21:33:33.778" v="8379" actId="26606"/>
          <ac:spMkLst>
            <pc:docMk/>
            <pc:sldMk cId="3640212632" sldId="286"/>
            <ac:spMk id="26" creationId="{DC39DE25-0E4E-0AA7-0932-1D78C2372786}"/>
          </ac:spMkLst>
        </pc:spChg>
        <pc:spChg chg="add">
          <ac:chgData name="Carlo Soregotti" userId="d2fd61cc-4c13-4edc-a252-c11d7666404e" providerId="ADAL" clId="{DCC9163E-DF58-4748-BBBC-1F9B41D198CC}" dt="2024-09-25T21:33:33.778" v="8379" actId="26606"/>
          <ac:spMkLst>
            <pc:docMk/>
            <pc:sldMk cId="3640212632" sldId="286"/>
            <ac:spMk id="28" creationId="{8D6EA299-0840-6DEA-E670-C49AEBC87E89}"/>
          </ac:spMkLst>
        </pc:spChg>
        <pc:picChg chg="add mod modCrop">
          <ac:chgData name="Carlo Soregotti" userId="d2fd61cc-4c13-4edc-a252-c11d7666404e" providerId="ADAL" clId="{DCC9163E-DF58-4748-BBBC-1F9B41D198CC}" dt="2024-09-25T21:33:56.157" v="8382" actId="14100"/>
          <ac:picMkLst>
            <pc:docMk/>
            <pc:sldMk cId="3640212632" sldId="286"/>
            <ac:picMk id="4" creationId="{E6E2A9BC-93EB-A802-557B-8DB50109E411}"/>
          </ac:picMkLst>
        </pc:picChg>
        <pc:picChg chg="add del">
          <ac:chgData name="Carlo Soregotti" userId="d2fd61cc-4c13-4edc-a252-c11d7666404e" providerId="ADAL" clId="{DCC9163E-DF58-4748-BBBC-1F9B41D198CC}" dt="2024-09-25T21:31:59.238" v="8377" actId="26606"/>
          <ac:picMkLst>
            <pc:docMk/>
            <pc:sldMk cId="3640212632" sldId="286"/>
            <ac:picMk id="11" creationId="{49882614-11C4-4368-9534-6EBAC3488C70}"/>
          </ac:picMkLst>
        </pc:picChg>
        <pc:cxnChg chg="add del">
          <ac:chgData name="Carlo Soregotti" userId="d2fd61cc-4c13-4edc-a252-c11d7666404e" providerId="ADAL" clId="{DCC9163E-DF58-4748-BBBC-1F9B41D198CC}" dt="2024-09-25T21:30:30.444" v="8366" actId="26606"/>
          <ac:cxnSpMkLst>
            <pc:docMk/>
            <pc:sldMk cId="3640212632" sldId="286"/>
            <ac:cxnSpMk id="8" creationId="{249EDD1B-F94D-B4E6-ACAA-566B9A26FDE3}"/>
          </ac:cxnSpMkLst>
        </pc:cxnChg>
      </pc:sldChg>
      <pc:sldChg chg="addSp delSp modSp new del mod setBg">
        <pc:chgData name="Carlo Soregotti" userId="d2fd61cc-4c13-4edc-a252-c11d7666404e" providerId="ADAL" clId="{DCC9163E-DF58-4748-BBBC-1F9B41D198CC}" dt="2024-09-25T21:35:59.564" v="8445" actId="47"/>
        <pc:sldMkLst>
          <pc:docMk/>
          <pc:sldMk cId="1757119439" sldId="287"/>
        </pc:sldMkLst>
        <pc:spChg chg="add mod">
          <ac:chgData name="Carlo Soregotti" userId="d2fd61cc-4c13-4edc-a252-c11d7666404e" providerId="ADAL" clId="{DCC9163E-DF58-4748-BBBC-1F9B41D198CC}" dt="2024-09-25T21:34:46.188" v="8427" actId="26606"/>
          <ac:spMkLst>
            <pc:docMk/>
            <pc:sldMk cId="1757119439" sldId="287"/>
            <ac:spMk id="2" creationId="{AD684815-2386-800B-B664-299F10741DEA}"/>
          </ac:spMkLst>
        </pc:spChg>
        <pc:spChg chg="add del">
          <ac:chgData name="Carlo Soregotti" userId="d2fd61cc-4c13-4edc-a252-c11d7666404e" providerId="ADAL" clId="{DCC9163E-DF58-4748-BBBC-1F9B41D198CC}" dt="2024-09-25T21:34:44.890" v="8424" actId="26606"/>
          <ac:spMkLst>
            <pc:docMk/>
            <pc:sldMk cId="1757119439" sldId="287"/>
            <ac:spMk id="8" creationId="{AE3A741D-C19B-960A-5803-1C5887147820}"/>
          </ac:spMkLst>
        </pc:spChg>
        <pc:spChg chg="add del">
          <ac:chgData name="Carlo Soregotti" userId="d2fd61cc-4c13-4edc-a252-c11d7666404e" providerId="ADAL" clId="{DCC9163E-DF58-4748-BBBC-1F9B41D198CC}" dt="2024-09-25T21:34:44.890" v="8424" actId="26606"/>
          <ac:spMkLst>
            <pc:docMk/>
            <pc:sldMk cId="1757119439" sldId="287"/>
            <ac:spMk id="10" creationId="{DC39DE25-0E4E-0AA7-0932-1D78C2372786}"/>
          </ac:spMkLst>
        </pc:spChg>
        <pc:spChg chg="add del">
          <ac:chgData name="Carlo Soregotti" userId="d2fd61cc-4c13-4edc-a252-c11d7666404e" providerId="ADAL" clId="{DCC9163E-DF58-4748-BBBC-1F9B41D198CC}" dt="2024-09-25T21:34:44.890" v="8424" actId="26606"/>
          <ac:spMkLst>
            <pc:docMk/>
            <pc:sldMk cId="1757119439" sldId="287"/>
            <ac:spMk id="12" creationId="{8D6EA299-0840-6DEA-E670-C49AEBC87E89}"/>
          </ac:spMkLst>
        </pc:spChg>
        <pc:spChg chg="add">
          <ac:chgData name="Carlo Soregotti" userId="d2fd61cc-4c13-4edc-a252-c11d7666404e" providerId="ADAL" clId="{DCC9163E-DF58-4748-BBBC-1F9B41D198CC}" dt="2024-09-25T21:34:46.188" v="8427" actId="26606"/>
          <ac:spMkLst>
            <pc:docMk/>
            <pc:sldMk cId="1757119439" sldId="287"/>
            <ac:spMk id="17" creationId="{AE3A741D-C19B-960A-5803-1C5887147820}"/>
          </ac:spMkLst>
        </pc:spChg>
        <pc:spChg chg="add">
          <ac:chgData name="Carlo Soregotti" userId="d2fd61cc-4c13-4edc-a252-c11d7666404e" providerId="ADAL" clId="{DCC9163E-DF58-4748-BBBC-1F9B41D198CC}" dt="2024-09-25T21:34:46.188" v="8427" actId="26606"/>
          <ac:spMkLst>
            <pc:docMk/>
            <pc:sldMk cId="1757119439" sldId="287"/>
            <ac:spMk id="18" creationId="{DC39DE25-0E4E-0AA7-0932-1D78C2372786}"/>
          </ac:spMkLst>
        </pc:spChg>
        <pc:spChg chg="add">
          <ac:chgData name="Carlo Soregotti" userId="d2fd61cc-4c13-4edc-a252-c11d7666404e" providerId="ADAL" clId="{DCC9163E-DF58-4748-BBBC-1F9B41D198CC}" dt="2024-09-25T21:34:46.188" v="8427" actId="26606"/>
          <ac:spMkLst>
            <pc:docMk/>
            <pc:sldMk cId="1757119439" sldId="287"/>
            <ac:spMk id="19" creationId="{8D6EA299-0840-6DEA-E670-C49AEBC87E89}"/>
          </ac:spMkLst>
        </pc:spChg>
        <pc:picChg chg="add del">
          <ac:chgData name="Carlo Soregotti" userId="d2fd61cc-4c13-4edc-a252-c11d7666404e" providerId="ADAL" clId="{DCC9163E-DF58-4748-BBBC-1F9B41D198CC}" dt="2024-09-25T21:34:44.890" v="8424" actId="26606"/>
          <ac:picMkLst>
            <pc:docMk/>
            <pc:sldMk cId="1757119439" sldId="287"/>
            <ac:picMk id="4" creationId="{88E956F1-9BC6-767B-EA9E-E0214546F43C}"/>
          </ac:picMkLst>
        </pc:picChg>
        <pc:picChg chg="add del">
          <ac:chgData name="Carlo Soregotti" userId="d2fd61cc-4c13-4edc-a252-c11d7666404e" providerId="ADAL" clId="{DCC9163E-DF58-4748-BBBC-1F9B41D198CC}" dt="2024-09-25T21:34:46.179" v="8426" actId="26606"/>
          <ac:picMkLst>
            <pc:docMk/>
            <pc:sldMk cId="1757119439" sldId="287"/>
            <ac:picMk id="14" creationId="{437A78A7-D795-4F12-84E4-08C5246BEF52}"/>
          </ac:picMkLst>
        </pc:picChg>
        <pc:picChg chg="add">
          <ac:chgData name="Carlo Soregotti" userId="d2fd61cc-4c13-4edc-a252-c11d7666404e" providerId="ADAL" clId="{DCC9163E-DF58-4748-BBBC-1F9B41D198CC}" dt="2024-09-25T21:34:46.188" v="8427" actId="26606"/>
          <ac:picMkLst>
            <pc:docMk/>
            <pc:sldMk cId="1757119439" sldId="287"/>
            <ac:picMk id="16" creationId="{88E956F1-9BC6-767B-EA9E-E0214546F43C}"/>
          </ac:picMkLst>
        </pc:picChg>
      </pc:sldChg>
      <pc:sldChg chg="add del ord">
        <pc:chgData name="Carlo Soregotti" userId="d2fd61cc-4c13-4edc-a252-c11d7666404e" providerId="ADAL" clId="{DCC9163E-DF58-4748-BBBC-1F9B41D198CC}" dt="2024-09-25T21:52:36.394" v="8776" actId="47"/>
        <pc:sldMkLst>
          <pc:docMk/>
          <pc:sldMk cId="4048388801" sldId="288"/>
        </pc:sldMkLst>
      </pc:sldChg>
      <pc:sldChg chg="modSp add mod modTransition">
        <pc:chgData name="Carlo Soregotti" userId="d2fd61cc-4c13-4edc-a252-c11d7666404e" providerId="ADAL" clId="{DCC9163E-DF58-4748-BBBC-1F9B41D198CC}" dt="2024-09-25T22:05:25.420" v="9039" actId="948"/>
        <pc:sldMkLst>
          <pc:docMk/>
          <pc:sldMk cId="698833461" sldId="289"/>
        </pc:sldMkLst>
        <pc:spChg chg="mod">
          <ac:chgData name="Carlo Soregotti" userId="d2fd61cc-4c13-4edc-a252-c11d7666404e" providerId="ADAL" clId="{DCC9163E-DF58-4748-BBBC-1F9B41D198CC}" dt="2024-09-25T22:05:25.420" v="9039" actId="948"/>
          <ac:spMkLst>
            <pc:docMk/>
            <pc:sldMk cId="698833461" sldId="289"/>
            <ac:spMk id="4" creationId="{B0E277AF-456F-D914-2CDA-8E204DDBE2E5}"/>
          </ac:spMkLst>
        </pc:spChg>
        <pc:spChg chg="mod">
          <ac:chgData name="Carlo Soregotti" userId="d2fd61cc-4c13-4edc-a252-c11d7666404e" providerId="ADAL" clId="{DCC9163E-DF58-4748-BBBC-1F9B41D198CC}" dt="2024-09-25T21:40:32.532" v="8513" actId="6549"/>
          <ac:spMkLst>
            <pc:docMk/>
            <pc:sldMk cId="698833461" sldId="289"/>
            <ac:spMk id="6" creationId="{765893AF-83AD-DC62-02E9-91584FD5E4FC}"/>
          </ac:spMkLst>
        </pc:spChg>
      </pc:sldChg>
      <pc:sldChg chg="addSp delSp modSp add mod ord modTransition">
        <pc:chgData name="Carlo Soregotti" userId="d2fd61cc-4c13-4edc-a252-c11d7666404e" providerId="ADAL" clId="{DCC9163E-DF58-4748-BBBC-1F9B41D198CC}" dt="2024-09-25T22:22:55.544" v="9801"/>
        <pc:sldMkLst>
          <pc:docMk/>
          <pc:sldMk cId="1118730645" sldId="290"/>
        </pc:sldMkLst>
        <pc:spChg chg="mod">
          <ac:chgData name="Carlo Soregotti" userId="d2fd61cc-4c13-4edc-a252-c11d7666404e" providerId="ADAL" clId="{DCC9163E-DF58-4748-BBBC-1F9B41D198CC}" dt="2024-09-25T22:22:22.679" v="9799" actId="20577"/>
          <ac:spMkLst>
            <pc:docMk/>
            <pc:sldMk cId="1118730645" sldId="290"/>
            <ac:spMk id="3" creationId="{2097344C-D970-8062-9E4F-225AB9EFD74A}"/>
          </ac:spMkLst>
        </pc:spChg>
        <pc:spChg chg="mod">
          <ac:chgData name="Carlo Soregotti" userId="d2fd61cc-4c13-4edc-a252-c11d7666404e" providerId="ADAL" clId="{DCC9163E-DF58-4748-BBBC-1F9B41D198CC}" dt="2024-09-25T22:05:53.731" v="9043" actId="948"/>
          <ac:spMkLst>
            <pc:docMk/>
            <pc:sldMk cId="1118730645" sldId="290"/>
            <ac:spMk id="4" creationId="{B0E277AF-456F-D914-2CDA-8E204DDBE2E5}"/>
          </ac:spMkLst>
        </pc:spChg>
        <pc:picChg chg="add mod">
          <ac:chgData name="Carlo Soregotti" userId="d2fd61cc-4c13-4edc-a252-c11d7666404e" providerId="ADAL" clId="{DCC9163E-DF58-4748-BBBC-1F9B41D198CC}" dt="2024-09-25T22:22:55.544" v="9801"/>
          <ac:picMkLst>
            <pc:docMk/>
            <pc:sldMk cId="1118730645" sldId="290"/>
            <ac:picMk id="6" creationId="{3D2B9ECF-A9DC-BF5B-0D71-BDD88C1C185C}"/>
          </ac:picMkLst>
        </pc:picChg>
        <pc:picChg chg="del">
          <ac:chgData name="Carlo Soregotti" userId="d2fd61cc-4c13-4edc-a252-c11d7666404e" providerId="ADAL" clId="{DCC9163E-DF58-4748-BBBC-1F9B41D198CC}" dt="2024-09-25T21:49:58.157" v="8742" actId="478"/>
          <ac:picMkLst>
            <pc:docMk/>
            <pc:sldMk cId="1118730645" sldId="290"/>
            <ac:picMk id="8" creationId="{5ACC9B1B-F5C1-D8D5-A98C-2C0ED1DC9273}"/>
          </ac:picMkLst>
        </pc:picChg>
      </pc:sldChg>
      <pc:sldChg chg="add del">
        <pc:chgData name="Carlo Soregotti" userId="d2fd61cc-4c13-4edc-a252-c11d7666404e" providerId="ADAL" clId="{DCC9163E-DF58-4748-BBBC-1F9B41D198CC}" dt="2024-09-25T21:39:47.171" v="8490" actId="47"/>
        <pc:sldMkLst>
          <pc:docMk/>
          <pc:sldMk cId="3132311208" sldId="290"/>
        </pc:sldMkLst>
      </pc:sldChg>
      <pc:sldChg chg="modSp add mod ord modTransition">
        <pc:chgData name="Carlo Soregotti" userId="d2fd61cc-4c13-4edc-a252-c11d7666404e" providerId="ADAL" clId="{DCC9163E-DF58-4748-BBBC-1F9B41D198CC}" dt="2024-09-25T22:06:08.231" v="9045" actId="14838"/>
        <pc:sldMkLst>
          <pc:docMk/>
          <pc:sldMk cId="1835189721" sldId="291"/>
        </pc:sldMkLst>
        <pc:spChg chg="mod">
          <ac:chgData name="Carlo Soregotti" userId="d2fd61cc-4c13-4edc-a252-c11d7666404e" providerId="ADAL" clId="{DCC9163E-DF58-4748-BBBC-1F9B41D198CC}" dt="2024-09-25T21:52:01.562" v="8771" actId="1076"/>
          <ac:spMkLst>
            <pc:docMk/>
            <pc:sldMk cId="1835189721" sldId="291"/>
            <ac:spMk id="3" creationId="{FCBA94FA-B53C-3FAC-DA74-8BBC6511E69C}"/>
          </ac:spMkLst>
        </pc:spChg>
        <pc:spChg chg="mod">
          <ac:chgData name="Carlo Soregotti" userId="d2fd61cc-4c13-4edc-a252-c11d7666404e" providerId="ADAL" clId="{DCC9163E-DF58-4748-BBBC-1F9B41D198CC}" dt="2024-09-25T22:06:08.231" v="9045" actId="14838"/>
          <ac:spMkLst>
            <pc:docMk/>
            <pc:sldMk cId="1835189721" sldId="291"/>
            <ac:spMk id="4" creationId="{B0E277AF-456F-D914-2CDA-8E204DDBE2E5}"/>
          </ac:spMkLst>
        </pc:spChg>
        <pc:spChg chg="mod">
          <ac:chgData name="Carlo Soregotti" userId="d2fd61cc-4c13-4edc-a252-c11d7666404e" providerId="ADAL" clId="{DCC9163E-DF58-4748-BBBC-1F9B41D198CC}" dt="2024-09-25T21:51:10.780" v="8761"/>
          <ac:spMkLst>
            <pc:docMk/>
            <pc:sldMk cId="1835189721" sldId="291"/>
            <ac:spMk id="6" creationId="{E815AD55-1CEB-A706-BD1B-04C89047943C}"/>
          </ac:spMkLst>
        </pc:spChg>
      </pc:sldChg>
      <pc:sldChg chg="addSp delSp modSp new del mod setBg modClrScheme chgLayout">
        <pc:chgData name="Carlo Soregotti" userId="d2fd61cc-4c13-4edc-a252-c11d7666404e" providerId="ADAL" clId="{DCC9163E-DF58-4748-BBBC-1F9B41D198CC}" dt="2024-09-25T21:49:51.769" v="8741" actId="47"/>
        <pc:sldMkLst>
          <pc:docMk/>
          <pc:sldMk cId="3440337087" sldId="291"/>
        </pc:sldMkLst>
        <pc:spChg chg="del">
          <ac:chgData name="Carlo Soregotti" userId="d2fd61cc-4c13-4edc-a252-c11d7666404e" providerId="ADAL" clId="{DCC9163E-DF58-4748-BBBC-1F9B41D198CC}" dt="2024-09-25T21:45:53.624" v="8614" actId="700"/>
          <ac:spMkLst>
            <pc:docMk/>
            <pc:sldMk cId="3440337087" sldId="291"/>
            <ac:spMk id="2" creationId="{11873F6B-0BFB-6921-E165-9F5035D20F11}"/>
          </ac:spMkLst>
        </pc:spChg>
        <pc:spChg chg="del">
          <ac:chgData name="Carlo Soregotti" userId="d2fd61cc-4c13-4edc-a252-c11d7666404e" providerId="ADAL" clId="{DCC9163E-DF58-4748-BBBC-1F9B41D198CC}" dt="2024-09-25T21:45:53.624" v="8614" actId="700"/>
          <ac:spMkLst>
            <pc:docMk/>
            <pc:sldMk cId="3440337087" sldId="291"/>
            <ac:spMk id="3" creationId="{D3B06E09-5F0C-9C90-53B8-E6E3CB25E5A7}"/>
          </ac:spMkLst>
        </pc:spChg>
        <pc:spChg chg="add mod">
          <ac:chgData name="Carlo Soregotti" userId="d2fd61cc-4c13-4edc-a252-c11d7666404e" providerId="ADAL" clId="{DCC9163E-DF58-4748-BBBC-1F9B41D198CC}" dt="2024-09-25T21:49:02.257" v="8740" actId="26606"/>
          <ac:spMkLst>
            <pc:docMk/>
            <pc:sldMk cId="3440337087" sldId="291"/>
            <ac:spMk id="4" creationId="{54A98766-4598-6DBC-CCA5-86D778AD6447}"/>
          </ac:spMkLst>
        </pc:spChg>
        <pc:spChg chg="add del">
          <ac:chgData name="Carlo Soregotti" userId="d2fd61cc-4c13-4edc-a252-c11d7666404e" providerId="ADAL" clId="{DCC9163E-DF58-4748-BBBC-1F9B41D198CC}" dt="2024-09-25T21:46:30.982" v="8630" actId="26606"/>
          <ac:spMkLst>
            <pc:docMk/>
            <pc:sldMk cId="3440337087" sldId="291"/>
            <ac:spMk id="10" creationId="{04812C46-200A-4DEB-A05E-3ED6C68C2387}"/>
          </ac:spMkLst>
        </pc:spChg>
        <pc:spChg chg="add del">
          <ac:chgData name="Carlo Soregotti" userId="d2fd61cc-4c13-4edc-a252-c11d7666404e" providerId="ADAL" clId="{DCC9163E-DF58-4748-BBBC-1F9B41D198CC}" dt="2024-09-25T21:46:30.982" v="8630" actId="26606"/>
          <ac:spMkLst>
            <pc:docMk/>
            <pc:sldMk cId="3440337087" sldId="291"/>
            <ac:spMk id="12" creationId="{D1EA859B-E555-4109-94F3-6700E046E008}"/>
          </ac:spMkLst>
        </pc:spChg>
        <pc:spChg chg="add del">
          <ac:chgData name="Carlo Soregotti" userId="d2fd61cc-4c13-4edc-a252-c11d7666404e" providerId="ADAL" clId="{DCC9163E-DF58-4748-BBBC-1F9B41D198CC}" dt="2024-09-25T21:47:24.952" v="8665" actId="26606"/>
          <ac:spMkLst>
            <pc:docMk/>
            <pc:sldMk cId="3440337087" sldId="291"/>
            <ac:spMk id="14" creationId="{23E547B5-89CF-4EC0-96DE-25771AED0799}"/>
          </ac:spMkLst>
        </pc:spChg>
        <pc:spChg chg="add del">
          <ac:chgData name="Carlo Soregotti" userId="d2fd61cc-4c13-4edc-a252-c11d7666404e" providerId="ADAL" clId="{DCC9163E-DF58-4748-BBBC-1F9B41D198CC}" dt="2024-09-25T21:47:24.952" v="8665" actId="26606"/>
          <ac:spMkLst>
            <pc:docMk/>
            <pc:sldMk cId="3440337087" sldId="291"/>
            <ac:spMk id="15" creationId="{3F0B8CEB-8279-4E5E-A0CE-1FC9F71736F2}"/>
          </ac:spMkLst>
        </pc:spChg>
        <pc:spChg chg="add del">
          <ac:chgData name="Carlo Soregotti" userId="d2fd61cc-4c13-4edc-a252-c11d7666404e" providerId="ADAL" clId="{DCC9163E-DF58-4748-BBBC-1F9B41D198CC}" dt="2024-09-25T21:47:24.948" v="8664" actId="26606"/>
          <ac:spMkLst>
            <pc:docMk/>
            <pc:sldMk cId="3440337087" sldId="291"/>
            <ac:spMk id="21" creationId="{23E547B5-89CF-4EC0-96DE-25771AED0799}"/>
          </ac:spMkLst>
        </pc:spChg>
        <pc:spChg chg="add del">
          <ac:chgData name="Carlo Soregotti" userId="d2fd61cc-4c13-4edc-a252-c11d7666404e" providerId="ADAL" clId="{DCC9163E-DF58-4748-BBBC-1F9B41D198CC}" dt="2024-09-25T21:47:24.948" v="8664" actId="26606"/>
          <ac:spMkLst>
            <pc:docMk/>
            <pc:sldMk cId="3440337087" sldId="291"/>
            <ac:spMk id="23" creationId="{3F0B8CEB-8279-4E5E-A0CE-1FC9F71736F2}"/>
          </ac:spMkLst>
        </pc:spChg>
        <pc:spChg chg="add del">
          <ac:chgData name="Carlo Soregotti" userId="d2fd61cc-4c13-4edc-a252-c11d7666404e" providerId="ADAL" clId="{DCC9163E-DF58-4748-BBBC-1F9B41D198CC}" dt="2024-09-25T21:48:03.581" v="8692" actId="26606"/>
          <ac:spMkLst>
            <pc:docMk/>
            <pc:sldMk cId="3440337087" sldId="291"/>
            <ac:spMk id="25" creationId="{04812C46-200A-4DEB-A05E-3ED6C68C2387}"/>
          </ac:spMkLst>
        </pc:spChg>
        <pc:spChg chg="add del">
          <ac:chgData name="Carlo Soregotti" userId="d2fd61cc-4c13-4edc-a252-c11d7666404e" providerId="ADAL" clId="{DCC9163E-DF58-4748-BBBC-1F9B41D198CC}" dt="2024-09-25T21:48:03.576" v="8691" actId="26606"/>
          <ac:spMkLst>
            <pc:docMk/>
            <pc:sldMk cId="3440337087" sldId="291"/>
            <ac:spMk id="31" creationId="{04812C46-200A-4DEB-A05E-3ED6C68C2387}"/>
          </ac:spMkLst>
        </pc:spChg>
        <pc:spChg chg="add del">
          <ac:chgData name="Carlo Soregotti" userId="d2fd61cc-4c13-4edc-a252-c11d7666404e" providerId="ADAL" clId="{DCC9163E-DF58-4748-BBBC-1F9B41D198CC}" dt="2024-09-25T21:49:02.257" v="8740" actId="26606"/>
          <ac:spMkLst>
            <pc:docMk/>
            <pc:sldMk cId="3440337087" sldId="291"/>
            <ac:spMk id="33" creationId="{3F0B8CEB-8279-4E5E-A0CE-1FC9F71736F2}"/>
          </ac:spMkLst>
        </pc:spChg>
        <pc:spChg chg="add del">
          <ac:chgData name="Carlo Soregotti" userId="d2fd61cc-4c13-4edc-a252-c11d7666404e" providerId="ADAL" clId="{DCC9163E-DF58-4748-BBBC-1F9B41D198CC}" dt="2024-09-25T21:49:02.257" v="8740" actId="26606"/>
          <ac:spMkLst>
            <pc:docMk/>
            <pc:sldMk cId="3440337087" sldId="291"/>
            <ac:spMk id="34" creationId="{23E547B5-89CF-4EC0-96DE-25771AED0799}"/>
          </ac:spMkLst>
        </pc:spChg>
        <pc:spChg chg="add del">
          <ac:chgData name="Carlo Soregotti" userId="d2fd61cc-4c13-4edc-a252-c11d7666404e" providerId="ADAL" clId="{DCC9163E-DF58-4748-BBBC-1F9B41D198CC}" dt="2024-09-25T21:48:47.861" v="8735" actId="26606"/>
          <ac:spMkLst>
            <pc:docMk/>
            <pc:sldMk cId="3440337087" sldId="291"/>
            <ac:spMk id="40" creationId="{23E547B5-89CF-4EC0-96DE-25771AED0799}"/>
          </ac:spMkLst>
        </pc:spChg>
        <pc:spChg chg="add del">
          <ac:chgData name="Carlo Soregotti" userId="d2fd61cc-4c13-4edc-a252-c11d7666404e" providerId="ADAL" clId="{DCC9163E-DF58-4748-BBBC-1F9B41D198CC}" dt="2024-09-25T21:48:47.861" v="8735" actId="26606"/>
          <ac:spMkLst>
            <pc:docMk/>
            <pc:sldMk cId="3440337087" sldId="291"/>
            <ac:spMk id="42" creationId="{3F0B8CEB-8279-4E5E-A0CE-1FC9F71736F2}"/>
          </ac:spMkLst>
        </pc:spChg>
        <pc:spChg chg="add del">
          <ac:chgData name="Carlo Soregotti" userId="d2fd61cc-4c13-4edc-a252-c11d7666404e" providerId="ADAL" clId="{DCC9163E-DF58-4748-BBBC-1F9B41D198CC}" dt="2024-09-25T21:48:52.929" v="8737" actId="26606"/>
          <ac:spMkLst>
            <pc:docMk/>
            <pc:sldMk cId="3440337087" sldId="291"/>
            <ac:spMk id="44" creationId="{04812C46-200A-4DEB-A05E-3ED6C68C2387}"/>
          </ac:spMkLst>
        </pc:spChg>
        <pc:spChg chg="add del">
          <ac:chgData name="Carlo Soregotti" userId="d2fd61cc-4c13-4edc-a252-c11d7666404e" providerId="ADAL" clId="{DCC9163E-DF58-4748-BBBC-1F9B41D198CC}" dt="2024-09-25T21:49:02.254" v="8739" actId="26606"/>
          <ac:spMkLst>
            <pc:docMk/>
            <pc:sldMk cId="3440337087" sldId="291"/>
            <ac:spMk id="47" creationId="{8108D317-7CBD-4897-BD1F-959436D2A3BE}"/>
          </ac:spMkLst>
        </pc:spChg>
        <pc:spChg chg="add del">
          <ac:chgData name="Carlo Soregotti" userId="d2fd61cc-4c13-4edc-a252-c11d7666404e" providerId="ADAL" clId="{DCC9163E-DF58-4748-BBBC-1F9B41D198CC}" dt="2024-09-25T21:49:02.254" v="8739" actId="26606"/>
          <ac:spMkLst>
            <pc:docMk/>
            <pc:sldMk cId="3440337087" sldId="291"/>
            <ac:spMk id="49" creationId="{D6297641-8B9F-4767-9606-8A11313227BF}"/>
          </ac:spMkLst>
        </pc:spChg>
        <pc:spChg chg="add del">
          <ac:chgData name="Carlo Soregotti" userId="d2fd61cc-4c13-4edc-a252-c11d7666404e" providerId="ADAL" clId="{DCC9163E-DF58-4748-BBBC-1F9B41D198CC}" dt="2024-09-25T21:49:02.254" v="8739" actId="26606"/>
          <ac:spMkLst>
            <pc:docMk/>
            <pc:sldMk cId="3440337087" sldId="291"/>
            <ac:spMk id="50" creationId="{D8F3CA65-EA00-46B4-9616-39E6853F7BED}"/>
          </ac:spMkLst>
        </pc:spChg>
        <pc:spChg chg="add">
          <ac:chgData name="Carlo Soregotti" userId="d2fd61cc-4c13-4edc-a252-c11d7666404e" providerId="ADAL" clId="{DCC9163E-DF58-4748-BBBC-1F9B41D198CC}" dt="2024-09-25T21:49:02.257" v="8740" actId="26606"/>
          <ac:spMkLst>
            <pc:docMk/>
            <pc:sldMk cId="3440337087" sldId="291"/>
            <ac:spMk id="52" creationId="{04812C46-200A-4DEB-A05E-3ED6C68C2387}"/>
          </ac:spMkLst>
        </pc:spChg>
        <pc:spChg chg="add">
          <ac:chgData name="Carlo Soregotti" userId="d2fd61cc-4c13-4edc-a252-c11d7666404e" providerId="ADAL" clId="{DCC9163E-DF58-4748-BBBC-1F9B41D198CC}" dt="2024-09-25T21:49:02.257" v="8740" actId="26606"/>
          <ac:spMkLst>
            <pc:docMk/>
            <pc:sldMk cId="3440337087" sldId="291"/>
            <ac:spMk id="54" creationId="{D1EA859B-E555-4109-94F3-6700E046E008}"/>
          </ac:spMkLst>
        </pc:spChg>
        <pc:picChg chg="add del">
          <ac:chgData name="Carlo Soregotti" userId="d2fd61cc-4c13-4edc-a252-c11d7666404e" providerId="ADAL" clId="{DCC9163E-DF58-4748-BBBC-1F9B41D198CC}" dt="2024-09-25T21:46:30.982" v="8630" actId="26606"/>
          <ac:picMkLst>
            <pc:docMk/>
            <pc:sldMk cId="3440337087" sldId="291"/>
            <ac:picMk id="6" creationId="{B051CE99-97E8-138F-86D1-CD04459A395B}"/>
          </ac:picMkLst>
        </pc:picChg>
        <pc:picChg chg="add del">
          <ac:chgData name="Carlo Soregotti" userId="d2fd61cc-4c13-4edc-a252-c11d7666404e" providerId="ADAL" clId="{DCC9163E-DF58-4748-BBBC-1F9B41D198CC}" dt="2024-09-25T21:46:48.827" v="8640" actId="478"/>
          <ac:picMkLst>
            <pc:docMk/>
            <pc:sldMk cId="3440337087" sldId="291"/>
            <ac:picMk id="16" creationId="{2078716C-E634-17E3-6001-B828CCF18ABA}"/>
          </ac:picMkLst>
        </pc:picChg>
        <pc:picChg chg="add del">
          <ac:chgData name="Carlo Soregotti" userId="d2fd61cc-4c13-4edc-a252-c11d7666404e" providerId="ADAL" clId="{DCC9163E-DF58-4748-BBBC-1F9B41D198CC}" dt="2024-09-25T21:47:24.948" v="8664" actId="26606"/>
          <ac:picMkLst>
            <pc:docMk/>
            <pc:sldMk cId="3440337087" sldId="291"/>
            <ac:picMk id="17" creationId="{475A2128-D24D-CC60-0578-23E798A65224}"/>
          </ac:picMkLst>
        </pc:picChg>
        <pc:picChg chg="add del">
          <ac:chgData name="Carlo Soregotti" userId="d2fd61cc-4c13-4edc-a252-c11d7666404e" providerId="ADAL" clId="{DCC9163E-DF58-4748-BBBC-1F9B41D198CC}" dt="2024-09-25T21:47:53.284" v="8689" actId="478"/>
          <ac:picMkLst>
            <pc:docMk/>
            <pc:sldMk cId="3440337087" sldId="291"/>
            <ac:picMk id="26" creationId="{3D213285-BD75-E883-1CD2-5E4901ED3514}"/>
          </ac:picMkLst>
        </pc:picChg>
        <pc:picChg chg="add del">
          <ac:chgData name="Carlo Soregotti" userId="d2fd61cc-4c13-4edc-a252-c11d7666404e" providerId="ADAL" clId="{DCC9163E-DF58-4748-BBBC-1F9B41D198CC}" dt="2024-09-25T21:48:03.576" v="8691" actId="26606"/>
          <ac:picMkLst>
            <pc:docMk/>
            <pc:sldMk cId="3440337087" sldId="291"/>
            <ac:picMk id="27" creationId="{FC22E391-EA79-1D43-3DCD-7E83E5DFD221}"/>
          </ac:picMkLst>
        </pc:picChg>
        <pc:picChg chg="add del">
          <ac:chgData name="Carlo Soregotti" userId="d2fd61cc-4c13-4edc-a252-c11d7666404e" providerId="ADAL" clId="{DCC9163E-DF58-4748-BBBC-1F9B41D198CC}" dt="2024-09-25T21:48:16.668" v="8693" actId="478"/>
          <ac:picMkLst>
            <pc:docMk/>
            <pc:sldMk cId="3440337087" sldId="291"/>
            <ac:picMk id="35" creationId="{67AAA6B3-A508-D87F-40E1-F2283A300634}"/>
          </ac:picMkLst>
        </pc:picChg>
        <pc:picChg chg="add del">
          <ac:chgData name="Carlo Soregotti" userId="d2fd61cc-4c13-4edc-a252-c11d7666404e" providerId="ADAL" clId="{DCC9163E-DF58-4748-BBBC-1F9B41D198CC}" dt="2024-09-25T21:48:47.861" v="8735" actId="26606"/>
          <ac:picMkLst>
            <pc:docMk/>
            <pc:sldMk cId="3440337087" sldId="291"/>
            <ac:picMk id="36" creationId="{6255AF04-6F66-61D9-64B0-3B22618F97A3}"/>
          </ac:picMkLst>
        </pc:picChg>
        <pc:picChg chg="add del">
          <ac:chgData name="Carlo Soregotti" userId="d2fd61cc-4c13-4edc-a252-c11d7666404e" providerId="ADAL" clId="{DCC9163E-DF58-4748-BBBC-1F9B41D198CC}" dt="2024-09-25T21:48:52.929" v="8737" actId="26606"/>
          <ac:picMkLst>
            <pc:docMk/>
            <pc:sldMk cId="3440337087" sldId="291"/>
            <ac:picMk id="45" creationId="{DBF37ED8-036D-D69B-827C-269E34A384C4}"/>
          </ac:picMkLst>
        </pc:picChg>
        <pc:picChg chg="add del">
          <ac:chgData name="Carlo Soregotti" userId="d2fd61cc-4c13-4edc-a252-c11d7666404e" providerId="ADAL" clId="{DCC9163E-DF58-4748-BBBC-1F9B41D198CC}" dt="2024-09-25T21:49:02.254" v="8739" actId="26606"/>
          <ac:picMkLst>
            <pc:docMk/>
            <pc:sldMk cId="3440337087" sldId="291"/>
            <ac:picMk id="48" creationId="{4F72FD43-AEFA-D2E5-B200-79BDB479A097}"/>
          </ac:picMkLst>
        </pc:picChg>
        <pc:picChg chg="add">
          <ac:chgData name="Carlo Soregotti" userId="d2fd61cc-4c13-4edc-a252-c11d7666404e" providerId="ADAL" clId="{DCC9163E-DF58-4748-BBBC-1F9B41D198CC}" dt="2024-09-25T21:49:02.257" v="8740" actId="26606"/>
          <ac:picMkLst>
            <pc:docMk/>
            <pc:sldMk cId="3440337087" sldId="291"/>
            <ac:picMk id="53" creationId="{615E8D64-706D-1CA3-AA93-6F0432921B91}"/>
          </ac:picMkLst>
        </pc:picChg>
      </pc:sldChg>
      <pc:sldChg chg="modSp add mod modTransition">
        <pc:chgData name="Carlo Soregotti" userId="d2fd61cc-4c13-4edc-a252-c11d7666404e" providerId="ADAL" clId="{DCC9163E-DF58-4748-BBBC-1F9B41D198CC}" dt="2024-09-25T22:06:20.922" v="9047" actId="948"/>
        <pc:sldMkLst>
          <pc:docMk/>
          <pc:sldMk cId="1629067173" sldId="292"/>
        </pc:sldMkLst>
        <pc:spChg chg="mod">
          <ac:chgData name="Carlo Soregotti" userId="d2fd61cc-4c13-4edc-a252-c11d7666404e" providerId="ADAL" clId="{DCC9163E-DF58-4748-BBBC-1F9B41D198CC}" dt="2024-09-25T21:51:45.769" v="8768"/>
          <ac:spMkLst>
            <pc:docMk/>
            <pc:sldMk cId="1629067173" sldId="292"/>
            <ac:spMk id="3" creationId="{FCBA94FA-B53C-3FAC-DA74-8BBC6511E69C}"/>
          </ac:spMkLst>
        </pc:spChg>
        <pc:spChg chg="mod">
          <ac:chgData name="Carlo Soregotti" userId="d2fd61cc-4c13-4edc-a252-c11d7666404e" providerId="ADAL" clId="{DCC9163E-DF58-4748-BBBC-1F9B41D198CC}" dt="2024-09-25T22:06:20.922" v="9047" actId="948"/>
          <ac:spMkLst>
            <pc:docMk/>
            <pc:sldMk cId="1629067173" sldId="292"/>
            <ac:spMk id="4" creationId="{B0E277AF-456F-D914-2CDA-8E204DDBE2E5}"/>
          </ac:spMkLst>
        </pc:spChg>
      </pc:sldChg>
      <pc:sldChg chg="addSp delSp modSp add mod ord">
        <pc:chgData name="Carlo Soregotti" userId="d2fd61cc-4c13-4edc-a252-c11d7666404e" providerId="ADAL" clId="{DCC9163E-DF58-4748-BBBC-1F9B41D198CC}" dt="2024-09-25T22:24:15.480" v="9815" actId="6549"/>
        <pc:sldMkLst>
          <pc:docMk/>
          <pc:sldMk cId="4108127528" sldId="293"/>
        </pc:sldMkLst>
        <pc:spChg chg="mod">
          <ac:chgData name="Carlo Soregotti" userId="d2fd61cc-4c13-4edc-a252-c11d7666404e" providerId="ADAL" clId="{DCC9163E-DF58-4748-BBBC-1F9B41D198CC}" dt="2024-09-25T22:23:30.953" v="9805"/>
          <ac:spMkLst>
            <pc:docMk/>
            <pc:sldMk cId="4108127528" sldId="293"/>
            <ac:spMk id="2" creationId="{1E4F4AC5-6F44-121D-5BD2-984AC6C3CD67}"/>
          </ac:spMkLst>
        </pc:spChg>
        <pc:spChg chg="del">
          <ac:chgData name="Carlo Soregotti" userId="d2fd61cc-4c13-4edc-a252-c11d7666404e" providerId="ADAL" clId="{DCC9163E-DF58-4748-BBBC-1F9B41D198CC}" dt="2024-09-25T21:58:33.949" v="8900" actId="478"/>
          <ac:spMkLst>
            <pc:docMk/>
            <pc:sldMk cId="4108127528" sldId="293"/>
            <ac:spMk id="3" creationId="{2097344C-D970-8062-9E4F-225AB9EFD74A}"/>
          </ac:spMkLst>
        </pc:spChg>
        <pc:spChg chg="mod ord">
          <ac:chgData name="Carlo Soregotti" userId="d2fd61cc-4c13-4edc-a252-c11d7666404e" providerId="ADAL" clId="{DCC9163E-DF58-4748-BBBC-1F9B41D198CC}" dt="2024-09-25T22:13:32.253" v="9258" actId="207"/>
          <ac:spMkLst>
            <pc:docMk/>
            <pc:sldMk cId="4108127528" sldId="293"/>
            <ac:spMk id="4" creationId="{B0E277AF-456F-D914-2CDA-8E204DDBE2E5}"/>
          </ac:spMkLst>
        </pc:spChg>
        <pc:spChg chg="add mod">
          <ac:chgData name="Carlo Soregotti" userId="d2fd61cc-4c13-4edc-a252-c11d7666404e" providerId="ADAL" clId="{DCC9163E-DF58-4748-BBBC-1F9B41D198CC}" dt="2024-09-25T22:13:41.948" v="9260" actId="1076"/>
          <ac:spMkLst>
            <pc:docMk/>
            <pc:sldMk cId="4108127528" sldId="293"/>
            <ac:spMk id="7" creationId="{759E426A-5D19-554C-1483-8A1305CC2275}"/>
          </ac:spMkLst>
        </pc:spChg>
        <pc:spChg chg="add mod">
          <ac:chgData name="Carlo Soregotti" userId="d2fd61cc-4c13-4edc-a252-c11d7666404e" providerId="ADAL" clId="{DCC9163E-DF58-4748-BBBC-1F9B41D198CC}" dt="2024-09-25T22:12:21.472" v="9239" actId="1076"/>
          <ac:spMkLst>
            <pc:docMk/>
            <pc:sldMk cId="4108127528" sldId="293"/>
            <ac:spMk id="9" creationId="{27AF6136-43E9-F6E2-7F17-9A1A079B2022}"/>
          </ac:spMkLst>
        </pc:spChg>
        <pc:spChg chg="add mod">
          <ac:chgData name="Carlo Soregotti" userId="d2fd61cc-4c13-4edc-a252-c11d7666404e" providerId="ADAL" clId="{DCC9163E-DF58-4748-BBBC-1F9B41D198CC}" dt="2024-09-25T22:13:50.996" v="9263" actId="1076"/>
          <ac:spMkLst>
            <pc:docMk/>
            <pc:sldMk cId="4108127528" sldId="293"/>
            <ac:spMk id="10" creationId="{3E229C0E-CA11-BD30-B2FE-C005A5030B7C}"/>
          </ac:spMkLst>
        </pc:spChg>
        <pc:spChg chg="add mod">
          <ac:chgData name="Carlo Soregotti" userId="d2fd61cc-4c13-4edc-a252-c11d7666404e" providerId="ADAL" clId="{DCC9163E-DF58-4748-BBBC-1F9B41D198CC}" dt="2024-09-25T22:24:15.480" v="9815" actId="6549"/>
          <ac:spMkLst>
            <pc:docMk/>
            <pc:sldMk cId="4108127528" sldId="293"/>
            <ac:spMk id="12" creationId="{1C82F675-3136-75D7-52F8-02C1D4901637}"/>
          </ac:spMkLst>
        </pc:spChg>
        <pc:spChg chg="add mod">
          <ac:chgData name="Carlo Soregotti" userId="d2fd61cc-4c13-4edc-a252-c11d7666404e" providerId="ADAL" clId="{DCC9163E-DF58-4748-BBBC-1F9B41D198CC}" dt="2024-09-25T22:23:52.765" v="9811" actId="1076"/>
          <ac:spMkLst>
            <pc:docMk/>
            <pc:sldMk cId="4108127528" sldId="293"/>
            <ac:spMk id="14" creationId="{CF067D38-2FE4-9D9C-BA42-C2316491AD62}"/>
          </ac:spMkLst>
        </pc:spChg>
        <pc:picChg chg="add mod">
          <ac:chgData name="Carlo Soregotti" userId="d2fd61cc-4c13-4edc-a252-c11d7666404e" providerId="ADAL" clId="{DCC9163E-DF58-4748-BBBC-1F9B41D198CC}" dt="2024-09-25T22:13:37.866" v="9259" actId="1076"/>
          <ac:picMkLst>
            <pc:docMk/>
            <pc:sldMk cId="4108127528" sldId="293"/>
            <ac:picMk id="5" creationId="{B629DE5D-A5A4-5870-6074-9784798E51C6}"/>
          </ac:picMkLst>
        </pc:picChg>
        <pc:picChg chg="del">
          <ac:chgData name="Carlo Soregotti" userId="d2fd61cc-4c13-4edc-a252-c11d7666404e" providerId="ADAL" clId="{DCC9163E-DF58-4748-BBBC-1F9B41D198CC}" dt="2024-09-25T21:58:34.325" v="8901" actId="478"/>
          <ac:picMkLst>
            <pc:docMk/>
            <pc:sldMk cId="4108127528" sldId="293"/>
            <ac:picMk id="6" creationId="{3D2B9ECF-A9DC-BF5B-0D71-BDD88C1C185C}"/>
          </ac:picMkLst>
        </pc:picChg>
        <pc:picChg chg="add mod">
          <ac:chgData name="Carlo Soregotti" userId="d2fd61cc-4c13-4edc-a252-c11d7666404e" providerId="ADAL" clId="{DCC9163E-DF58-4748-BBBC-1F9B41D198CC}" dt="2024-09-25T22:12:21.472" v="9239" actId="1076"/>
          <ac:picMkLst>
            <pc:docMk/>
            <pc:sldMk cId="4108127528" sldId="293"/>
            <ac:picMk id="8" creationId="{A75AB941-47B1-E561-678E-9F3DB0B304FF}"/>
          </ac:picMkLst>
        </pc:picChg>
      </pc:sldChg>
      <pc:sldChg chg="addSp delSp modSp add mod modClrScheme chgLayout">
        <pc:chgData name="Carlo Soregotti" userId="d2fd61cc-4c13-4edc-a252-c11d7666404e" providerId="ADAL" clId="{DCC9163E-DF58-4748-BBBC-1F9B41D198CC}" dt="2024-09-25T22:02:58.091" v="9027" actId="1076"/>
        <pc:sldMkLst>
          <pc:docMk/>
          <pc:sldMk cId="3664890718" sldId="294"/>
        </pc:sldMkLst>
        <pc:spChg chg="mod ord">
          <ac:chgData name="Carlo Soregotti" userId="d2fd61cc-4c13-4edc-a252-c11d7666404e" providerId="ADAL" clId="{DCC9163E-DF58-4748-BBBC-1F9B41D198CC}" dt="2024-09-25T22:02:42.509" v="9025" actId="14838"/>
          <ac:spMkLst>
            <pc:docMk/>
            <pc:sldMk cId="3664890718" sldId="294"/>
            <ac:spMk id="2" creationId="{00000000-0000-0000-0000-000000000000}"/>
          </ac:spMkLst>
        </pc:spChg>
        <pc:spChg chg="del mod ord">
          <ac:chgData name="Carlo Soregotti" userId="d2fd61cc-4c13-4edc-a252-c11d7666404e" providerId="ADAL" clId="{DCC9163E-DF58-4748-BBBC-1F9B41D198CC}" dt="2024-09-25T22:01:16.046" v="9010" actId="478"/>
          <ac:spMkLst>
            <pc:docMk/>
            <pc:sldMk cId="3664890718" sldId="294"/>
            <ac:spMk id="3" creationId="{00000000-0000-0000-0000-000000000000}"/>
          </ac:spMkLst>
        </pc:spChg>
        <pc:spChg chg="add del mod ord">
          <ac:chgData name="Carlo Soregotti" userId="d2fd61cc-4c13-4edc-a252-c11d7666404e" providerId="ADAL" clId="{DCC9163E-DF58-4748-BBBC-1F9B41D198CC}" dt="2024-09-25T22:00:42.432" v="8995" actId="21"/>
          <ac:spMkLst>
            <pc:docMk/>
            <pc:sldMk cId="3664890718" sldId="294"/>
            <ac:spMk id="5" creationId="{A4ACFDA6-62E9-ED8B-1200-5A26E000CB0F}"/>
          </ac:spMkLst>
        </pc:spChg>
        <pc:spChg chg="add del mod">
          <ac:chgData name="Carlo Soregotti" userId="d2fd61cc-4c13-4edc-a252-c11d7666404e" providerId="ADAL" clId="{DCC9163E-DF58-4748-BBBC-1F9B41D198CC}" dt="2024-09-25T22:01:19.830" v="9012" actId="478"/>
          <ac:spMkLst>
            <pc:docMk/>
            <pc:sldMk cId="3664890718" sldId="294"/>
            <ac:spMk id="6" creationId="{A9645533-21DD-244B-4C01-1BE1A95F47E1}"/>
          </ac:spMkLst>
        </pc:spChg>
        <pc:spChg chg="add mod">
          <ac:chgData name="Carlo Soregotti" userId="d2fd61cc-4c13-4edc-a252-c11d7666404e" providerId="ADAL" clId="{DCC9163E-DF58-4748-BBBC-1F9B41D198CC}" dt="2024-09-25T22:01:32.193" v="9014" actId="14100"/>
          <ac:spMkLst>
            <pc:docMk/>
            <pc:sldMk cId="3664890718" sldId="294"/>
            <ac:spMk id="7" creationId="{0F46FBFB-AAC4-0173-EB55-5479F6CFEB6F}"/>
          </ac:spMkLst>
        </pc:spChg>
        <pc:spChg chg="mod ord">
          <ac:chgData name="Carlo Soregotti" userId="d2fd61cc-4c13-4edc-a252-c11d7666404e" providerId="ADAL" clId="{DCC9163E-DF58-4748-BBBC-1F9B41D198CC}" dt="2024-09-25T22:02:58.091" v="9027" actId="1076"/>
          <ac:spMkLst>
            <pc:docMk/>
            <pc:sldMk cId="3664890718" sldId="294"/>
            <ac:spMk id="13" creationId="{EFEBE523-6286-E238-F5BB-19AA55ED14CD}"/>
          </ac:spMkLst>
        </pc:spChg>
        <pc:spChg chg="mod">
          <ac:chgData name="Carlo Soregotti" userId="d2fd61cc-4c13-4edc-a252-c11d7666404e" providerId="ADAL" clId="{DCC9163E-DF58-4748-BBBC-1F9B41D198CC}" dt="2024-09-25T22:02:05.911" v="9020" actId="14100"/>
          <ac:spMkLst>
            <pc:docMk/>
            <pc:sldMk cId="3664890718" sldId="294"/>
            <ac:spMk id="14" creationId="{2F9139EA-A282-259B-7093-236A57336C88}"/>
          </ac:spMkLst>
        </pc:spChg>
        <pc:spChg chg="add del">
          <ac:chgData name="Carlo Soregotti" userId="d2fd61cc-4c13-4edc-a252-c11d7666404e" providerId="ADAL" clId="{DCC9163E-DF58-4748-BBBC-1F9B41D198CC}" dt="2024-09-25T22:02:00.301" v="9019" actId="478"/>
          <ac:spMkLst>
            <pc:docMk/>
            <pc:sldMk cId="3664890718" sldId="294"/>
            <ac:spMk id="15" creationId="{0A37D3B3-7C11-2DE2-CF37-492F20C327D2}"/>
          </ac:spMkLst>
        </pc:spChg>
        <pc:spChg chg="add mod ord">
          <ac:chgData name="Carlo Soregotti" userId="d2fd61cc-4c13-4edc-a252-c11d7666404e" providerId="ADAL" clId="{DCC9163E-DF58-4748-BBBC-1F9B41D198CC}" dt="2024-09-25T22:01:06" v="9009" actId="171"/>
          <ac:spMkLst>
            <pc:docMk/>
            <pc:sldMk cId="3664890718" sldId="294"/>
            <ac:spMk id="16" creationId="{A4ACFDA6-62E9-ED8B-1200-5A26E000CB0F}"/>
          </ac:spMkLst>
        </pc:spChg>
      </pc:sldChg>
      <pc:sldMasterChg chg="modTransition modSldLayout">
        <pc:chgData name="Carlo Soregotti" userId="d2fd61cc-4c13-4edc-a252-c11d7666404e" providerId="ADAL" clId="{DCC9163E-DF58-4748-BBBC-1F9B41D198CC}" dt="2024-09-25T21:55:47.447" v="8797"/>
        <pc:sldMasterMkLst>
          <pc:docMk/>
          <pc:sldMasterMk cId="1574739329" sldId="2147483648"/>
        </pc:sldMasterMkLst>
        <pc:sldLayoutChg chg="modTransition">
          <pc:chgData name="Carlo Soregotti" userId="d2fd61cc-4c13-4edc-a252-c11d7666404e" providerId="ADAL" clId="{DCC9163E-DF58-4748-BBBC-1F9B41D198CC}" dt="2024-09-25T21:55:47.447" v="8797"/>
          <pc:sldLayoutMkLst>
            <pc:docMk/>
            <pc:sldMasterMk cId="1574739329" sldId="2147483648"/>
            <pc:sldLayoutMk cId="2320158329" sldId="2147483649"/>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3326823167" sldId="2147483650"/>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1960963958" sldId="2147483651"/>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4182671807" sldId="2147483652"/>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2958116493" sldId="2147483653"/>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3491171743" sldId="2147483654"/>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1804304288" sldId="2147483655"/>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3629683521" sldId="2147483656"/>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2263045912" sldId="2147483657"/>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2795798419" sldId="2147483658"/>
          </pc:sldLayoutMkLst>
        </pc:sldLayoutChg>
        <pc:sldLayoutChg chg="modTransition">
          <pc:chgData name="Carlo Soregotti" userId="d2fd61cc-4c13-4edc-a252-c11d7666404e" providerId="ADAL" clId="{DCC9163E-DF58-4748-BBBC-1F9B41D198CC}" dt="2024-09-25T21:55:47.447" v="8797"/>
          <pc:sldLayoutMkLst>
            <pc:docMk/>
            <pc:sldMasterMk cId="1574739329" sldId="2147483648"/>
            <pc:sldLayoutMk cId="2695030485" sldId="2147483659"/>
          </pc:sldLayoutMkLst>
        </pc:sldLayoutChg>
      </pc:sldMasterChg>
      <pc:sldMasterChg chg="add del modTransition addSldLayout delSldLayout modSldLayout">
        <pc:chgData name="Carlo Soregotti" userId="d2fd61cc-4c13-4edc-a252-c11d7666404e" providerId="ADAL" clId="{DCC9163E-DF58-4748-BBBC-1F9B41D198CC}" dt="2024-09-25T22:01:45.944" v="9015" actId="47"/>
        <pc:sldMasterMkLst>
          <pc:docMk/>
          <pc:sldMasterMk cId="36407000" sldId="2147483660"/>
        </pc:sldMasterMkLst>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3680054898" sldId="2147483661"/>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1061810539" sldId="2147483662"/>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4152239004" sldId="2147483663"/>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147824739" sldId="2147483664"/>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2900731387" sldId="2147483665"/>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2026381763" sldId="2147483666"/>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206900747" sldId="2147483667"/>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336006852" sldId="2147483668"/>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2491812213" sldId="2147483669"/>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1867727302" sldId="2147483670"/>
          </pc:sldLayoutMkLst>
        </pc:sldLayoutChg>
        <pc:sldLayoutChg chg="add del modTransition">
          <pc:chgData name="Carlo Soregotti" userId="d2fd61cc-4c13-4edc-a252-c11d7666404e" providerId="ADAL" clId="{DCC9163E-DF58-4748-BBBC-1F9B41D198CC}" dt="2024-09-25T22:01:45.944" v="9015" actId="47"/>
          <pc:sldLayoutMkLst>
            <pc:docMk/>
            <pc:sldMasterMk cId="36407000" sldId="2147483660"/>
            <pc:sldLayoutMk cId="302467299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2BB35-D20E-41D2-8081-BFEF474E80A2}" type="datetimeFigureOut">
              <a:rPr lang="it-IT" smtClean="0"/>
              <a:t>27/09/2024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78FAF-D412-41E2-8D31-EE337DF421FE}" type="slidenum">
              <a:rPr lang="it-IT" smtClean="0"/>
              <a:t>‹N›</a:t>
            </a:fld>
            <a:endParaRPr lang="it-IT"/>
          </a:p>
        </p:txBody>
      </p:sp>
    </p:spTree>
    <p:extLst>
      <p:ext uri="{BB962C8B-B14F-4D97-AF65-F5344CB8AC3E}">
        <p14:creationId xmlns:p14="http://schemas.microsoft.com/office/powerpoint/2010/main" val="262492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on il presente contributo si opera un confronto tra i sistemi di controllo disciplinare sugli assistenti sociali utilizzati nel contesto italiano e in quello inglese. Il contributo approfondisce elementi emersi da una ricerca dottorale e utilizza principalmente fonti documentali e report reperite online o in loco durante lo svolgimento di tale studio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F3D27F-5AD9-4427-97B2-0C24CC302F1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30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2D42A-43AE-EEA4-C125-D9C845C6D0D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87E5A6B-E1B2-FD96-DA3D-E6C51BECF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8ACF73A-4914-956F-B6A7-3EFC18243195}"/>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5" name="Segnaposto piè di pagina 4">
            <a:extLst>
              <a:ext uri="{FF2B5EF4-FFF2-40B4-BE49-F238E27FC236}">
                <a16:creationId xmlns:a16="http://schemas.microsoft.com/office/drawing/2014/main" id="{B86A69D0-5B36-71CE-930A-7F79974240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A3670E-B782-2979-158B-4A78C7050A04}"/>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2320158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70C5A-D33D-E41D-3208-7D45C476D2C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A4A17C6-4BDE-F31B-F562-B55FB60906D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0C8014-8E17-1A33-3035-E5FFCB7CF7E3}"/>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5" name="Segnaposto piè di pagina 4">
            <a:extLst>
              <a:ext uri="{FF2B5EF4-FFF2-40B4-BE49-F238E27FC236}">
                <a16:creationId xmlns:a16="http://schemas.microsoft.com/office/drawing/2014/main" id="{75060E45-C094-15F7-F9C8-3500E3749D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C6147E-D04E-42E6-9F65-C9BC970DBD04}"/>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2795798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374B8BA-52A0-C67B-02A9-665DEB9E148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12DD30C-C286-D2EF-8481-998536D7CF1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18257A-1781-2B43-091B-6BC86F37DE94}"/>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5" name="Segnaposto piè di pagina 4">
            <a:extLst>
              <a:ext uri="{FF2B5EF4-FFF2-40B4-BE49-F238E27FC236}">
                <a16:creationId xmlns:a16="http://schemas.microsoft.com/office/drawing/2014/main" id="{E43ADD9B-8062-926C-372A-1CC10EBEAE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48D8D5-FE22-6154-93E9-52CD69162950}"/>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2695030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61226E-3245-6B55-4623-4EDBCDE6ABD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BF55B2-F38A-E646-3187-54955D7BC0F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9A8D37-1E8F-0D09-53E3-5F79EE8D1C76}"/>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5" name="Segnaposto piè di pagina 4">
            <a:extLst>
              <a:ext uri="{FF2B5EF4-FFF2-40B4-BE49-F238E27FC236}">
                <a16:creationId xmlns:a16="http://schemas.microsoft.com/office/drawing/2014/main" id="{B3DE3F55-36FC-86B5-72EB-47D66CCFFA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6A8EAE-7458-E4E7-77F1-3F7B3A307044}"/>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332682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20F57-A111-4CF4-CDC7-AB12222DBE8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5930EC1-BAE6-4B69-A1E9-656AE958F8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401726E-9068-6C8B-B656-A0F0CFCD0D8A}"/>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5" name="Segnaposto piè di pagina 4">
            <a:extLst>
              <a:ext uri="{FF2B5EF4-FFF2-40B4-BE49-F238E27FC236}">
                <a16:creationId xmlns:a16="http://schemas.microsoft.com/office/drawing/2014/main" id="{7282DDC0-F594-66AD-0993-A9D9164F11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D071F6-DD18-E0F0-BB7D-8672CE48740F}"/>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1960963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A3882-F792-D40C-C18B-4641020863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4EA47B-281B-97FC-E78F-C606B49F958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FA34A7F-554B-6939-3331-5930A46CDCE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2DF1F0B-1E19-B46D-35A8-E4EAD7A51C40}"/>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6" name="Segnaposto piè di pagina 5">
            <a:extLst>
              <a:ext uri="{FF2B5EF4-FFF2-40B4-BE49-F238E27FC236}">
                <a16:creationId xmlns:a16="http://schemas.microsoft.com/office/drawing/2014/main" id="{9C2AE86A-69CC-37F1-9B2F-4EB27CFBDE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517705-C601-685E-19EC-44C5CF0C86E4}"/>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4182671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5132B2-6226-0213-EAD7-811C555C31D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F40607A-9D17-0812-EB70-136191824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65F7FB9-0190-7A27-B1C9-65D6F084CCF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4A3BC14-0AE1-F2AA-FF6D-378C28F3D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380D2C4-A5E0-6933-4E23-A132639F9B3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41A36D6-CFB0-3E74-6E82-AA353F0BA6F5}"/>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8" name="Segnaposto piè di pagina 7">
            <a:extLst>
              <a:ext uri="{FF2B5EF4-FFF2-40B4-BE49-F238E27FC236}">
                <a16:creationId xmlns:a16="http://schemas.microsoft.com/office/drawing/2014/main" id="{5D9F96A2-BE28-5ED8-E39E-3E6EC6C7A18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BBD8AC1-35D3-F460-C78F-7FEA291FA910}"/>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2958116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DE56F-0A3A-D931-F13D-BAC99E7A5D1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7952A48-9D09-CDA1-8416-EDBD416BA20C}"/>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4" name="Segnaposto piè di pagina 3">
            <a:extLst>
              <a:ext uri="{FF2B5EF4-FFF2-40B4-BE49-F238E27FC236}">
                <a16:creationId xmlns:a16="http://schemas.microsoft.com/office/drawing/2014/main" id="{98787F50-C4C9-9A90-A365-3BB0650627F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3B5ACA4-F814-8E01-4B87-4224F88FF43B}"/>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3491171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7557803-223F-4229-D6B8-68A366B78BA7}"/>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3" name="Segnaposto piè di pagina 2">
            <a:extLst>
              <a:ext uri="{FF2B5EF4-FFF2-40B4-BE49-F238E27FC236}">
                <a16:creationId xmlns:a16="http://schemas.microsoft.com/office/drawing/2014/main" id="{86178132-BD76-065E-CEEF-09B68909260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3DAAD78-D825-4908-882A-C783E3DE4C45}"/>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1804304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E9C461-537F-A651-EA1B-7821AE46C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323E08-B75E-384A-B853-62434A292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FAF3DF-973B-DBAA-9719-C25496065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0B6ADBB-9D17-0714-E2F6-DF1725E84F8B}"/>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6" name="Segnaposto piè di pagina 5">
            <a:extLst>
              <a:ext uri="{FF2B5EF4-FFF2-40B4-BE49-F238E27FC236}">
                <a16:creationId xmlns:a16="http://schemas.microsoft.com/office/drawing/2014/main" id="{D466C215-F8DF-E51A-4341-D2DBEEA59B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1A4560-9268-B8E3-3A77-628D4C83A88C}"/>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3629683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B0EC71-9B6C-6BC9-7F65-4FBB195C743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C235255-CF7C-F47E-3B89-ED4E546C1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5B55928-17F5-B234-C16A-3A7D07C9C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79CA228-77D5-1DE6-DAEB-B18BA7B88166}"/>
              </a:ext>
            </a:extLst>
          </p:cNvPr>
          <p:cNvSpPr>
            <a:spLocks noGrp="1"/>
          </p:cNvSpPr>
          <p:nvPr>
            <p:ph type="dt" sz="half" idx="10"/>
          </p:nvPr>
        </p:nvSpPr>
        <p:spPr/>
        <p:txBody>
          <a:bodyPr/>
          <a:lstStyle/>
          <a:p>
            <a:fld id="{7515428B-DF0D-4C4D-83ED-D4551DEEF17C}" type="datetimeFigureOut">
              <a:rPr lang="it-IT" smtClean="0"/>
              <a:t>27/09/2024</a:t>
            </a:fld>
            <a:endParaRPr lang="it-IT"/>
          </a:p>
        </p:txBody>
      </p:sp>
      <p:sp>
        <p:nvSpPr>
          <p:cNvPr id="6" name="Segnaposto piè di pagina 5">
            <a:extLst>
              <a:ext uri="{FF2B5EF4-FFF2-40B4-BE49-F238E27FC236}">
                <a16:creationId xmlns:a16="http://schemas.microsoft.com/office/drawing/2014/main" id="{6789F3B7-80CB-FAAB-85AC-BFE5FDACE4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F0F364-3DA2-8B8B-463E-E670C5E0A3C0}"/>
              </a:ext>
            </a:extLst>
          </p:cNvPr>
          <p:cNvSpPr>
            <a:spLocks noGrp="1"/>
          </p:cNvSpPr>
          <p:nvPr>
            <p:ph type="sldNum" sz="quarter" idx="12"/>
          </p:nvPr>
        </p:nvSpPr>
        <p:spPr/>
        <p:txBody>
          <a:bodyPr/>
          <a:lstStyle/>
          <a:p>
            <a:fld id="{533CD888-F5EA-4B76-896D-CF57B735AA17}" type="slidenum">
              <a:rPr lang="it-IT" smtClean="0"/>
              <a:t>‹N›</a:t>
            </a:fld>
            <a:endParaRPr lang="it-IT"/>
          </a:p>
        </p:txBody>
      </p:sp>
    </p:spTree>
    <p:extLst>
      <p:ext uri="{BB962C8B-B14F-4D97-AF65-F5344CB8AC3E}">
        <p14:creationId xmlns:p14="http://schemas.microsoft.com/office/powerpoint/2010/main" val="2263045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97B1F5-9961-6062-D4CF-6118E0F12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DAA27E2-D3C3-D8F0-ED1D-9A717D020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D07A3E-0CB6-16B5-3094-590E58D1E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15428B-DF0D-4C4D-83ED-D4551DEEF17C}" type="datetimeFigureOut">
              <a:rPr lang="it-IT" smtClean="0"/>
              <a:t>27/09/2024</a:t>
            </a:fld>
            <a:endParaRPr lang="it-IT"/>
          </a:p>
        </p:txBody>
      </p:sp>
      <p:sp>
        <p:nvSpPr>
          <p:cNvPr id="5" name="Segnaposto piè di pagina 4">
            <a:extLst>
              <a:ext uri="{FF2B5EF4-FFF2-40B4-BE49-F238E27FC236}">
                <a16:creationId xmlns:a16="http://schemas.microsoft.com/office/drawing/2014/main" id="{FE6D28D5-3B83-10E6-411A-1529FF7EB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5F078F1-B4AE-4250-9980-4D89854F9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3CD888-F5EA-4B76-896D-CF57B735AA17}" type="slidenum">
              <a:rPr lang="it-IT" smtClean="0"/>
              <a:t>‹N›</a:t>
            </a:fld>
            <a:endParaRPr lang="it-IT"/>
          </a:p>
        </p:txBody>
      </p:sp>
    </p:spTree>
    <p:extLst>
      <p:ext uri="{BB962C8B-B14F-4D97-AF65-F5344CB8AC3E}">
        <p14:creationId xmlns:p14="http://schemas.microsoft.com/office/powerpoint/2010/main" val="157473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633976E-ED0A-ACE4-9639-3216192388C1}"/>
              </a:ext>
            </a:extLst>
          </p:cNvPr>
          <p:cNvPicPr>
            <a:picLocks noChangeAspect="1"/>
          </p:cNvPicPr>
          <p:nvPr/>
        </p:nvPicPr>
        <p:blipFill>
          <a:blip r:embed="rId2"/>
          <a:stretch>
            <a:fillRect/>
          </a:stretch>
        </p:blipFill>
        <p:spPr>
          <a:xfrm>
            <a:off x="0" y="-1"/>
            <a:ext cx="12192000" cy="6906979"/>
          </a:xfrm>
          <a:prstGeom prst="rect">
            <a:avLst/>
          </a:prstGeom>
        </p:spPr>
      </p:pic>
    </p:spTree>
    <p:extLst>
      <p:ext uri="{BB962C8B-B14F-4D97-AF65-F5344CB8AC3E}">
        <p14:creationId xmlns:p14="http://schemas.microsoft.com/office/powerpoint/2010/main" val="559523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486460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INDENTIKIT E COMPITO</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
        <p:nvSpPr>
          <p:cNvPr id="3" name="Titolo 3">
            <a:extLst>
              <a:ext uri="{FF2B5EF4-FFF2-40B4-BE49-F238E27FC236}">
                <a16:creationId xmlns:a16="http://schemas.microsoft.com/office/drawing/2014/main" id="{FCBA94FA-B53C-3FAC-DA74-8BBC6511E69C}"/>
              </a:ext>
            </a:extLst>
          </p:cNvPr>
          <p:cNvSpPr txBox="1">
            <a:spLocks/>
          </p:cNvSpPr>
          <p:nvPr/>
        </p:nvSpPr>
        <p:spPr>
          <a:xfrm>
            <a:off x="4480560" y="191389"/>
            <a:ext cx="7711440" cy="55567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600" i="1" dirty="0">
                <a:latin typeface="Gill Sans MT" panose="020B0502020104020203" pitchFamily="34" charset="0"/>
              </a:rPr>
              <a:t>La morale professionale deve rendere profondamente consapevole la futura </a:t>
            </a:r>
            <a:r>
              <a:rPr lang="it-IT" sz="2600" i="1" dirty="0" err="1">
                <a:latin typeface="Gill Sans MT" panose="020B0502020104020203" pitchFamily="34" charset="0"/>
              </a:rPr>
              <a:t>a.s.</a:t>
            </a:r>
            <a:r>
              <a:rPr lang="it-IT" sz="2600" i="1" dirty="0">
                <a:latin typeface="Gill Sans MT" panose="020B0502020104020203" pitchFamily="34" charset="0"/>
              </a:rPr>
              <a:t> della sua responsabilità, del rispetto che deve nutrire per la gente per la quale lavora e della sua indipendenza morale. La morale professionale, insieme a quella sociale, deve farle inquadrare la sua missione sociale in una visione largamente umana e democratica della società. </a:t>
            </a:r>
            <a:r>
              <a:rPr lang="it-IT" sz="2600" i="1" dirty="0" err="1">
                <a:latin typeface="Gill Sans MT" panose="020B0502020104020203" pitchFamily="34" charset="0"/>
              </a:rPr>
              <a:t>L’a.s.</a:t>
            </a:r>
            <a:r>
              <a:rPr lang="it-IT" sz="2600" i="1" dirty="0">
                <a:latin typeface="Gill Sans MT" panose="020B0502020104020203" pitchFamily="34" charset="0"/>
              </a:rPr>
              <a:t> è essenzialmente al servizio della persona umana […].</a:t>
            </a:r>
          </a:p>
          <a:p>
            <a:r>
              <a:rPr lang="it-IT" sz="2600" i="1" dirty="0">
                <a:latin typeface="Gill Sans MT" panose="020B0502020104020203" pitchFamily="34" charset="0"/>
              </a:rPr>
              <a:t>Questo senso di rispetto per le persone, questo senso acuto di responsabilità deve rendere le </a:t>
            </a:r>
            <a:r>
              <a:rPr lang="it-IT" sz="2600" i="1" dirty="0" err="1">
                <a:latin typeface="Gill Sans MT" panose="020B0502020104020203" pitchFamily="34" charset="0"/>
              </a:rPr>
              <a:t>a.s.</a:t>
            </a:r>
            <a:r>
              <a:rPr lang="it-IT" sz="2600" i="1" dirty="0">
                <a:latin typeface="Gill Sans MT" panose="020B0502020104020203" pitchFamily="34" charset="0"/>
              </a:rPr>
              <a:t> estremamente rigorose circa il loro segreto professionale. La profondità, l’efficacia della loro azione ne dipende. Le cose che a loro sono affidate sono vite umane, dolori umani, dei quali devono servirsi solo con il permesso dell’interessato, anche se si trattasse di ottenere un vantaggio per questo interessato. </a:t>
            </a:r>
          </a:p>
        </p:txBody>
      </p:sp>
      <p:sp>
        <p:nvSpPr>
          <p:cNvPr id="5" name="Rettangolo 4">
            <a:extLst>
              <a:ext uri="{FF2B5EF4-FFF2-40B4-BE49-F238E27FC236}">
                <a16:creationId xmlns:a16="http://schemas.microsoft.com/office/drawing/2014/main" id="{53D8A670-8D2F-CB64-9B33-703DEF36D462}"/>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815AD55-1CEB-A706-BD1B-04C89047943C}"/>
              </a:ext>
            </a:extLst>
          </p:cNvPr>
          <p:cNvSpPr txBox="1"/>
          <p:nvPr/>
        </p:nvSpPr>
        <p:spPr>
          <a:xfrm>
            <a:off x="6096000" y="5958725"/>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Odile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Vallin</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3897385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500176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LA POLITICA</a:t>
            </a:r>
            <a:endParaRPr lang="it-IT" sz="2400" b="1" dirty="0">
              <a:effectLst>
                <a:reflection blurRad="6350" stA="55000" endA="300" endPos="45500" dir="5400000" sy="-100000" algn="bl" rotWithShape="0"/>
              </a:effectLst>
            </a:endParaRPr>
          </a:p>
        </p:txBody>
      </p:sp>
      <p:sp>
        <p:nvSpPr>
          <p:cNvPr id="2" name="Rettangolo 1">
            <a:extLst>
              <a:ext uri="{FF2B5EF4-FFF2-40B4-BE49-F238E27FC236}">
                <a16:creationId xmlns:a16="http://schemas.microsoft.com/office/drawing/2014/main" id="{1E4F4AC5-6F44-121D-5BD2-984AC6C3CD67}"/>
              </a:ext>
            </a:extLst>
          </p:cNvPr>
          <p:cNvSpPr/>
          <p:nvPr/>
        </p:nvSpPr>
        <p:spPr>
          <a:xfrm>
            <a:off x="0" y="6466114"/>
            <a:ext cx="12192000" cy="39188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3">
            <a:extLst>
              <a:ext uri="{FF2B5EF4-FFF2-40B4-BE49-F238E27FC236}">
                <a16:creationId xmlns:a16="http://schemas.microsoft.com/office/drawing/2014/main" id="{2097344C-D970-8062-9E4F-225AB9EFD74A}"/>
              </a:ext>
            </a:extLst>
          </p:cNvPr>
          <p:cNvSpPr txBox="1">
            <a:spLocks/>
          </p:cNvSpPr>
          <p:nvPr/>
        </p:nvSpPr>
        <p:spPr>
          <a:xfrm>
            <a:off x="5806440" y="2845837"/>
            <a:ext cx="6321532" cy="3601616"/>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it-IT" sz="2800" dirty="0">
                <a:solidFill>
                  <a:schemeClr val="accent3"/>
                </a:solidFill>
                <a:latin typeface="Gill Sans MT" panose="020B0502020104020203"/>
              </a:rPr>
              <a:t>La formazione impartita NON può essere apolitica ma deve </a:t>
            </a:r>
            <a:r>
              <a:rPr lang="it-IT" sz="2800">
                <a:solidFill>
                  <a:schemeClr val="accent3"/>
                </a:solidFill>
                <a:latin typeface="Gill Sans MT" panose="020B0502020104020203"/>
              </a:rPr>
              <a:t>essere apartitica</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it-IT" sz="2800">
                <a:solidFill>
                  <a:schemeClr val="accent3"/>
                </a:solidFill>
                <a:latin typeface="Gill Sans MT" panose="020B0502020104020203"/>
              </a:rPr>
              <a:t>Consapevole </a:t>
            </a:r>
            <a:r>
              <a:rPr lang="it-IT" sz="2800" dirty="0">
                <a:solidFill>
                  <a:schemeClr val="accent3"/>
                </a:solidFill>
                <a:latin typeface="Gill Sans MT" panose="020B0502020104020203"/>
              </a:rPr>
              <a:t>delle regole della politica, anche se non ne prende parte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chemeClr val="accent3"/>
                </a:solidFill>
                <a:latin typeface="Gill Sans MT" panose="020B0502020104020203"/>
              </a:rPr>
              <a:t>Servizio sociale non come strumento di controllo ma emancipazione e trasformazione sociale</a:t>
            </a:r>
            <a:endParaRPr lang="it-IT" sz="2800" dirty="0">
              <a:solidFill>
                <a:schemeClr val="accent3"/>
              </a:solidFill>
              <a:latin typeface="Gill Sans MT" panose="020B0502020104020203"/>
            </a:endParaRPr>
          </a:p>
        </p:txBody>
      </p:sp>
      <p:pic>
        <p:nvPicPr>
          <p:cNvPr id="6" name="Immagine 5" descr="Immagine che contiene silhouette, schizzo, arte&#10;&#10;Descrizione generata automaticamente">
            <a:extLst>
              <a:ext uri="{FF2B5EF4-FFF2-40B4-BE49-F238E27FC236}">
                <a16:creationId xmlns:a16="http://schemas.microsoft.com/office/drawing/2014/main" id="{3D2B9ECF-A9DC-BF5B-0D71-BDD88C1C185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04264" y="410547"/>
            <a:ext cx="3829861" cy="2153233"/>
          </a:xfrm>
          <a:prstGeom prst="rect">
            <a:avLst/>
          </a:prstGeom>
        </p:spPr>
      </p:pic>
    </p:spTree>
    <p:extLst>
      <p:ext uri="{BB962C8B-B14F-4D97-AF65-F5344CB8AC3E}">
        <p14:creationId xmlns:p14="http://schemas.microsoft.com/office/powerpoint/2010/main" val="1118730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486460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LA POLITICA</a:t>
            </a:r>
            <a:endParaRPr lang="it-IT" sz="2400" b="1" dirty="0">
              <a:effectLst>
                <a:reflection blurRad="6350" stA="55000" endA="300" endPos="45500" dir="5400000" sy="-100000" algn="bl" rotWithShape="0"/>
              </a:effectLst>
            </a:endParaRPr>
          </a:p>
        </p:txBody>
      </p:sp>
      <p:sp>
        <p:nvSpPr>
          <p:cNvPr id="3" name="Titolo 3">
            <a:extLst>
              <a:ext uri="{FF2B5EF4-FFF2-40B4-BE49-F238E27FC236}">
                <a16:creationId xmlns:a16="http://schemas.microsoft.com/office/drawing/2014/main" id="{FCBA94FA-B53C-3FAC-DA74-8BBC6511E69C}"/>
              </a:ext>
            </a:extLst>
          </p:cNvPr>
          <p:cNvSpPr txBox="1">
            <a:spLocks/>
          </p:cNvSpPr>
          <p:nvPr/>
        </p:nvSpPr>
        <p:spPr>
          <a:xfrm>
            <a:off x="4479036" y="1109884"/>
            <a:ext cx="7711440" cy="44222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latin typeface="Gill Sans MT" panose="020B0502020104020203" pitchFamily="34" charset="0"/>
              </a:rPr>
              <a:t>L’assistente sociale, in quanto tale, sceglie una via che non è quella della rivoluzione. E neppure quella dell’azione politica diretta, tendente a riforme per via democratica. Farà ciò in quanto uomo o donna, che voterà e difenderà barricate: non in quanto </a:t>
            </a:r>
            <a:r>
              <a:rPr lang="it-IT" sz="2800" i="1" dirty="0" err="1">
                <a:latin typeface="Gill Sans MT" panose="020B0502020104020203" pitchFamily="34" charset="0"/>
              </a:rPr>
              <a:t>a.s.</a:t>
            </a:r>
            <a:r>
              <a:rPr lang="it-IT" sz="2800" i="1" dirty="0">
                <a:latin typeface="Gill Sans MT" panose="020B0502020104020203" pitchFamily="34" charset="0"/>
              </a:rPr>
              <a:t>, perché per esempio esso dovrà tendere a migliorare lo stato di animo dell’operario di fronte alla fabbrica, mentre dal punto di vista innovativo (rivoluzionario o no) dovrebbe piuttosto esasperarlo, o per lo meno accentuare in lui gli elementi di reazione. Per ciò stesso un assistente sociale non è neppure un agitatore sindacale […].</a:t>
            </a:r>
          </a:p>
          <a:p>
            <a:endParaRPr lang="it-IT" sz="2600" i="1" dirty="0">
              <a:latin typeface="Gill Sans MT" panose="020B0502020104020203" pitchFamily="34" charset="0"/>
            </a:endParaRPr>
          </a:p>
        </p:txBody>
      </p:sp>
      <p:sp>
        <p:nvSpPr>
          <p:cNvPr id="5" name="Rettangolo 4">
            <a:extLst>
              <a:ext uri="{FF2B5EF4-FFF2-40B4-BE49-F238E27FC236}">
                <a16:creationId xmlns:a16="http://schemas.microsoft.com/office/drawing/2014/main" id="{53D8A670-8D2F-CB64-9B33-703DEF36D462}"/>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815AD55-1CEB-A706-BD1B-04C89047943C}"/>
              </a:ext>
            </a:extLst>
          </p:cNvPr>
          <p:cNvSpPr txBox="1"/>
          <p:nvPr/>
        </p:nvSpPr>
        <p:spPr>
          <a:xfrm>
            <a:off x="6096000" y="5958725"/>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Calogero Comandini</a:t>
            </a:r>
          </a:p>
        </p:txBody>
      </p:sp>
    </p:spTree>
    <p:extLst>
      <p:ext uri="{BB962C8B-B14F-4D97-AF65-F5344CB8AC3E}">
        <p14:creationId xmlns:p14="http://schemas.microsoft.com/office/powerpoint/2010/main" val="1835189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486460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LA POLITICA</a:t>
            </a:r>
            <a:endParaRPr lang="it-IT" sz="2400" b="1" dirty="0">
              <a:effectLst>
                <a:reflection blurRad="6350" stA="55000" endA="300" endPos="45500" dir="5400000" sy="-100000" algn="bl" rotWithShape="0"/>
              </a:effectLst>
            </a:endParaRPr>
          </a:p>
        </p:txBody>
      </p:sp>
      <p:sp>
        <p:nvSpPr>
          <p:cNvPr id="3" name="Titolo 3">
            <a:extLst>
              <a:ext uri="{FF2B5EF4-FFF2-40B4-BE49-F238E27FC236}">
                <a16:creationId xmlns:a16="http://schemas.microsoft.com/office/drawing/2014/main" id="{FCBA94FA-B53C-3FAC-DA74-8BBC6511E69C}"/>
              </a:ext>
            </a:extLst>
          </p:cNvPr>
          <p:cNvSpPr txBox="1">
            <a:spLocks/>
          </p:cNvSpPr>
          <p:nvPr/>
        </p:nvSpPr>
        <p:spPr>
          <a:xfrm>
            <a:off x="4480560" y="758634"/>
            <a:ext cx="7711440" cy="481806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latin typeface="Gill Sans MT"/>
              </a:rPr>
              <a:t>La particolare difficoltà dell’opera dell’assistente sociale è dunque proprio qui: nel saper trovare la giusta distanza tanto dal servire al quietismo conservatore quanto al tramutarsi in agitatore politico o sindacale. </a:t>
            </a:r>
            <a:r>
              <a:rPr lang="it-IT" sz="2800" i="1" dirty="0" err="1">
                <a:latin typeface="Gill Sans MT"/>
              </a:rPr>
              <a:t>L’a.s.</a:t>
            </a:r>
            <a:r>
              <a:rPr lang="it-IT" sz="2800" i="1" dirty="0">
                <a:latin typeface="Gill Sans MT"/>
              </a:rPr>
              <a:t> sa benissimo che il vigente ordine delle cose è tutt’altro che soddisfacente e definitivo (lo sa oggi e lo saprà sempre […]) ma, intanto, cerca di sfruttare al massimo tutti gli strumenti legali e sociali che il suo ambiente gli offre., al fine di facilitare i meno esperti e ai meno abili l’uso del proprio diritto, e quindi di avviarli a poco a poco anche alla capacità di concepire e di volere un mondo migliore.</a:t>
            </a:r>
            <a:endParaRPr lang="it-IT" sz="2600" i="1" dirty="0">
              <a:latin typeface="Gill Sans MT"/>
            </a:endParaRPr>
          </a:p>
        </p:txBody>
      </p:sp>
      <p:sp>
        <p:nvSpPr>
          <p:cNvPr id="5" name="Rettangolo 4">
            <a:extLst>
              <a:ext uri="{FF2B5EF4-FFF2-40B4-BE49-F238E27FC236}">
                <a16:creationId xmlns:a16="http://schemas.microsoft.com/office/drawing/2014/main" id="{53D8A670-8D2F-CB64-9B33-703DEF36D462}"/>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815AD55-1CEB-A706-BD1B-04C89047943C}"/>
              </a:ext>
            </a:extLst>
          </p:cNvPr>
          <p:cNvSpPr txBox="1"/>
          <p:nvPr/>
        </p:nvSpPr>
        <p:spPr>
          <a:xfrm>
            <a:off x="6096000" y="5958725"/>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Calogero Comandini</a:t>
            </a:r>
          </a:p>
        </p:txBody>
      </p:sp>
    </p:spTree>
    <p:extLst>
      <p:ext uri="{BB962C8B-B14F-4D97-AF65-F5344CB8AC3E}">
        <p14:creationId xmlns:p14="http://schemas.microsoft.com/office/powerpoint/2010/main" val="1629067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E4F4AC5-6F44-121D-5BD2-984AC6C3CD67}"/>
              </a:ext>
            </a:extLst>
          </p:cNvPr>
          <p:cNvSpPr>
            <a:spLocks noGrp="1" noRot="1" noMove="1" noResize="1" noEditPoints="1" noAdjustHandles="1" noChangeArrowheads="1" noChangeShapeType="1"/>
          </p:cNvSpPr>
          <p:nvPr/>
        </p:nvSpPr>
        <p:spPr>
          <a:xfrm>
            <a:off x="0" y="987552"/>
            <a:ext cx="12192000" cy="587044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descr="Immagine che contiene testo, computer, schermata, Sito Web&#10;&#10;Descrizione generata automaticamente">
            <a:extLst>
              <a:ext uri="{FF2B5EF4-FFF2-40B4-BE49-F238E27FC236}">
                <a16:creationId xmlns:a16="http://schemas.microsoft.com/office/drawing/2014/main" id="{B629DE5D-A5A4-5870-6074-9784798E5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417" y="0"/>
            <a:ext cx="4586155" cy="6858000"/>
          </a:xfrm>
          <a:prstGeom prst="rect">
            <a:avLst/>
          </a:prstGeom>
        </p:spPr>
      </p:pic>
      <p:sp>
        <p:nvSpPr>
          <p:cNvPr id="7" name="CasellaDiTesto 6">
            <a:extLst>
              <a:ext uri="{FF2B5EF4-FFF2-40B4-BE49-F238E27FC236}">
                <a16:creationId xmlns:a16="http://schemas.microsoft.com/office/drawing/2014/main" id="{759E426A-5D19-554C-1483-8A1305CC2275}"/>
              </a:ext>
            </a:extLst>
          </p:cNvPr>
          <p:cNvSpPr txBox="1"/>
          <p:nvPr/>
        </p:nvSpPr>
        <p:spPr>
          <a:xfrm>
            <a:off x="122551" y="1719303"/>
            <a:ext cx="3630167" cy="1077218"/>
          </a:xfrm>
          <a:prstGeom prst="rect">
            <a:avLst/>
          </a:prstGeom>
          <a:noFill/>
        </p:spPr>
        <p:txBody>
          <a:bodyPr wrap="square" rtlCol="0">
            <a:spAutoFit/>
          </a:bodyPr>
          <a:lstStyle/>
          <a:p>
            <a:r>
              <a:rPr lang="es-ES" sz="3200" b="1" dirty="0">
                <a:solidFill>
                  <a:schemeClr val="accent5"/>
                </a:solidFill>
              </a:rPr>
              <a:t>¡ </a:t>
            </a:r>
            <a:r>
              <a:rPr lang="it-IT" sz="3200" b="1" dirty="0">
                <a:solidFill>
                  <a:schemeClr val="accent5"/>
                </a:solidFill>
                <a:latin typeface="Gill Sans MT" panose="020B0502020104020203" pitchFamily="34" charset="0"/>
              </a:rPr>
              <a:t>GRAZIE PER L’ATTENZIONE!</a:t>
            </a:r>
          </a:p>
        </p:txBody>
      </p:sp>
      <p:pic>
        <p:nvPicPr>
          <p:cNvPr id="8" name="Elemento grafico 7" descr="Relatore">
            <a:extLst>
              <a:ext uri="{FF2B5EF4-FFF2-40B4-BE49-F238E27FC236}">
                <a16:creationId xmlns:a16="http://schemas.microsoft.com/office/drawing/2014/main" id="{A75AB941-47B1-E561-678E-9F3DB0B304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09" y="5719808"/>
            <a:ext cx="914400" cy="914400"/>
          </a:xfrm>
          <a:prstGeom prst="rect">
            <a:avLst/>
          </a:prstGeom>
        </p:spPr>
      </p:pic>
      <p:sp>
        <p:nvSpPr>
          <p:cNvPr id="9" name="Sottotitolo 2">
            <a:extLst>
              <a:ext uri="{FF2B5EF4-FFF2-40B4-BE49-F238E27FC236}">
                <a16:creationId xmlns:a16="http://schemas.microsoft.com/office/drawing/2014/main" id="{27AF6136-43E9-F6E2-7F17-9A1A079B2022}"/>
              </a:ext>
            </a:extLst>
          </p:cNvPr>
          <p:cNvSpPr txBox="1">
            <a:spLocks/>
          </p:cNvSpPr>
          <p:nvPr/>
        </p:nvSpPr>
        <p:spPr bwMode="auto">
          <a:xfrm>
            <a:off x="781597" y="5756908"/>
            <a:ext cx="4992298" cy="8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fontAlgn="base">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fontAlgn="base">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fontAlgn="base">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fontAlgn="base">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fontAlgn="base">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defTabSz="457200" rtl="0" eaLnBrk="1" fontAlgn="auto" latinLnBrk="0" hangingPunct="1">
              <a:lnSpc>
                <a:spcPct val="100000"/>
              </a:lnSpc>
              <a:spcBef>
                <a:spcPct val="20000"/>
              </a:spcBef>
              <a:spcAft>
                <a:spcPts val="600"/>
              </a:spcAft>
              <a:buClr>
                <a:srgbClr val="0A97B2"/>
              </a:buClr>
              <a:buSzPct val="92000"/>
              <a:buFont typeface="Wingdings 2" panose="05020102010507070707" pitchFamily="18" charset="2"/>
              <a:buNone/>
              <a:tabLst/>
              <a:defRPr/>
            </a:pPr>
            <a:r>
              <a:rPr kumimoji="0" lang="it-IT" sz="2000" b="0" i="0" u="none" strike="noStrike" kern="1200" cap="all" spc="0" normalizeH="0" baseline="0" noProof="0" dirty="0">
                <a:ln>
                  <a:noFill/>
                </a:ln>
                <a:solidFill>
                  <a:schemeClr val="bg1"/>
                </a:solidFill>
                <a:effectLst/>
                <a:uLnTx/>
                <a:uFillTx/>
                <a:latin typeface="Gill Sans MT" panose="020B0502020104020203"/>
                <a:ea typeface="+mn-ea"/>
                <a:cs typeface="+mn-cs"/>
              </a:rPr>
              <a:t>Carlo Soregotti, </a:t>
            </a:r>
            <a:r>
              <a:rPr kumimoji="0" lang="it-IT" sz="2000" b="0" i="0" u="none" strike="noStrike" kern="1200" cap="none" spc="0" normalizeH="0" baseline="0" noProof="0" dirty="0" err="1">
                <a:ln>
                  <a:noFill/>
                </a:ln>
                <a:solidFill>
                  <a:schemeClr val="bg1"/>
                </a:solidFill>
                <a:effectLst/>
                <a:uLnTx/>
                <a:uFillTx/>
                <a:latin typeface="Gill Sans MT" panose="020B0502020104020203"/>
                <a:ea typeface="+mn-ea"/>
                <a:cs typeface="+mn-cs"/>
              </a:rPr>
              <a:t>Ph.D</a:t>
            </a:r>
            <a:r>
              <a:rPr kumimoji="0" lang="it-IT" sz="2000" b="0" i="0" u="none" strike="noStrike" kern="1200" cap="none" spc="0" normalizeH="0" baseline="0" noProof="0" dirty="0">
                <a:ln>
                  <a:noFill/>
                </a:ln>
                <a:solidFill>
                  <a:schemeClr val="bg1"/>
                </a:solidFill>
                <a:effectLst/>
                <a:uLnTx/>
                <a:uFillTx/>
                <a:latin typeface="Gill Sans MT" panose="020B0502020104020203"/>
                <a:ea typeface="+mn-ea"/>
                <a:cs typeface="+mn-cs"/>
              </a:rPr>
              <a:t>. </a:t>
            </a:r>
          </a:p>
          <a:p>
            <a:pPr marL="0" marR="0" lvl="0" indent="0" defTabSz="457200" rtl="0" eaLnBrk="1" fontAlgn="auto" latinLnBrk="0" hangingPunct="1">
              <a:lnSpc>
                <a:spcPct val="100000"/>
              </a:lnSpc>
              <a:spcBef>
                <a:spcPct val="20000"/>
              </a:spcBef>
              <a:spcAft>
                <a:spcPts val="600"/>
              </a:spcAft>
              <a:buClr>
                <a:srgbClr val="0A97B2"/>
              </a:buClr>
              <a:buSzPct val="92000"/>
              <a:buFont typeface="Wingdings 2" panose="05020102010507070707" pitchFamily="18" charset="2"/>
              <a:buNone/>
              <a:tabLst>
                <a:tab pos="5106988" algn="l"/>
              </a:tabLst>
              <a:defRPr/>
            </a:pPr>
            <a:r>
              <a:rPr kumimoji="0" lang="it-IT" sz="2000" b="0" i="0" u="none" strike="noStrike" kern="1200" cap="none" spc="0" normalizeH="0" baseline="0" noProof="0" dirty="0">
                <a:ln>
                  <a:noFill/>
                </a:ln>
                <a:solidFill>
                  <a:schemeClr val="bg1"/>
                </a:solidFill>
                <a:effectLst/>
                <a:uLnTx/>
                <a:uFillTx/>
                <a:latin typeface="Gill Sans MT" panose="020B0502020104020203"/>
                <a:ea typeface="+mn-ea"/>
                <a:cs typeface="+mn-cs"/>
              </a:rPr>
              <a:t>carlo.soregotti@univr.it</a:t>
            </a:r>
          </a:p>
        </p:txBody>
      </p:sp>
      <p:sp>
        <p:nvSpPr>
          <p:cNvPr id="10" name="Freccia a destra 9">
            <a:extLst>
              <a:ext uri="{FF2B5EF4-FFF2-40B4-BE49-F238E27FC236}">
                <a16:creationId xmlns:a16="http://schemas.microsoft.com/office/drawing/2014/main" id="{3E229C0E-CA11-BD30-B2FE-C005A5030B7C}"/>
              </a:ext>
            </a:extLst>
          </p:cNvPr>
          <p:cNvSpPr/>
          <p:nvPr/>
        </p:nvSpPr>
        <p:spPr>
          <a:xfrm>
            <a:off x="3036153" y="3625490"/>
            <a:ext cx="1127760" cy="49377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C82F675-3136-75D7-52F8-02C1D4901637}"/>
              </a:ext>
            </a:extLst>
          </p:cNvPr>
          <p:cNvSpPr txBox="1"/>
          <p:nvPr/>
        </p:nvSpPr>
        <p:spPr>
          <a:xfrm>
            <a:off x="8615260" y="1443841"/>
            <a:ext cx="3406052" cy="3970318"/>
          </a:xfrm>
          <a:prstGeom prst="rect">
            <a:avLst/>
          </a:prstGeom>
          <a:noFill/>
        </p:spPr>
        <p:txBody>
          <a:bodyPr wrap="square">
            <a:spAutoFit/>
          </a:bodyPr>
          <a:lstStyle/>
          <a:p>
            <a:endParaRPr lang="it-IT" b="1" dirty="0">
              <a:solidFill>
                <a:schemeClr val="bg1"/>
              </a:solidFill>
              <a:latin typeface="Gill Sans MT" panose="020B0502020104020203" pitchFamily="34" charset="0"/>
            </a:endParaRPr>
          </a:p>
          <a:p>
            <a:endParaRPr lang="it-IT" b="1" dirty="0">
              <a:solidFill>
                <a:schemeClr val="bg1"/>
              </a:solidFill>
              <a:latin typeface="Gill Sans MT" panose="020B0502020104020203" pitchFamily="34" charset="0"/>
            </a:endParaRPr>
          </a:p>
          <a:p>
            <a:r>
              <a:rPr lang="it-IT" sz="1800" b="1" dirty="0">
                <a:solidFill>
                  <a:schemeClr val="bg1"/>
                </a:solidFill>
                <a:latin typeface="Gill Sans MT" panose="020B0502020104020203" pitchFamily="34" charset="0"/>
              </a:rPr>
              <a:t>Atti del Convegno per studi di Assistenza Sociale, Tremezzo (CO) 16 settembre – 6 </a:t>
            </a:r>
            <a:r>
              <a:rPr lang="it-IT" b="1" dirty="0">
                <a:solidFill>
                  <a:schemeClr val="bg1"/>
                </a:solidFill>
                <a:latin typeface="Gill Sans MT" panose="020B0502020104020203" pitchFamily="34" charset="0"/>
              </a:rPr>
              <a:t>ottobre 1946</a:t>
            </a:r>
          </a:p>
          <a:p>
            <a:endParaRPr lang="it-IT" b="1" dirty="0">
              <a:solidFill>
                <a:schemeClr val="bg1"/>
              </a:solidFill>
              <a:latin typeface="Gill Sans MT" panose="020B0502020104020203" pitchFamily="34" charset="0"/>
            </a:endParaRPr>
          </a:p>
          <a:p>
            <a:r>
              <a:rPr lang="it-IT" b="1" dirty="0">
                <a:solidFill>
                  <a:schemeClr val="bg1"/>
                </a:solidFill>
                <a:latin typeface="Gill Sans MT" panose="020B0502020104020203" pitchFamily="34" charset="0"/>
              </a:rPr>
              <a:t>Maria Stefani, Le origini del servizio sociale italiano, Viella, 2011</a:t>
            </a:r>
          </a:p>
          <a:p>
            <a:endParaRPr lang="it-IT" sz="1800" b="1" dirty="0">
              <a:solidFill>
                <a:schemeClr val="bg1"/>
              </a:solidFill>
              <a:latin typeface="Gill Sans MT" panose="020B0502020104020203" pitchFamily="34" charset="0"/>
            </a:endParaRPr>
          </a:p>
          <a:p>
            <a:r>
              <a:rPr lang="it-IT" sz="1800" b="1" dirty="0">
                <a:solidFill>
                  <a:schemeClr val="bg1"/>
                </a:solidFill>
                <a:latin typeface="Gill Sans MT" panose="020B0502020104020203" pitchFamily="34" charset="0"/>
              </a:rPr>
              <a:t>Silvia Fargion, Servizio Sociale. Storia, temi e dibattiti</a:t>
            </a:r>
            <a:r>
              <a:rPr lang="it-IT" b="1" dirty="0">
                <a:solidFill>
                  <a:schemeClr val="bg1"/>
                </a:solidFill>
                <a:latin typeface="Gill Sans MT" panose="020B0502020104020203" pitchFamily="34" charset="0"/>
              </a:rPr>
              <a:t>, Laterza, 2009</a:t>
            </a:r>
            <a:endParaRPr lang="it-IT" sz="1800" b="1" dirty="0">
              <a:solidFill>
                <a:schemeClr val="bg1"/>
              </a:solidFill>
              <a:latin typeface="Gill Sans MT" panose="020B0502020104020203" pitchFamily="34" charset="0"/>
            </a:endParaRPr>
          </a:p>
        </p:txBody>
      </p:sp>
      <p:sp>
        <p:nvSpPr>
          <p:cNvPr id="4" name="CasellaDiTesto 3">
            <a:extLst>
              <a:ext uri="{FF2B5EF4-FFF2-40B4-BE49-F238E27FC236}">
                <a16:creationId xmlns:a16="http://schemas.microsoft.com/office/drawing/2014/main" id="{B0E277AF-456F-D914-2CDA-8E204DDBE2E5}"/>
              </a:ext>
            </a:extLst>
          </p:cNvPr>
          <p:cNvSpPr txBox="1"/>
          <p:nvPr/>
        </p:nvSpPr>
        <p:spPr>
          <a:xfrm>
            <a:off x="93041" y="572053"/>
            <a:ext cx="3718403" cy="830997"/>
          </a:xfrm>
          <a:prstGeom prst="rect">
            <a:avLst/>
          </a:prstGeom>
          <a:noFill/>
        </p:spPr>
        <p:txBody>
          <a:bodyPr wrap="square" rtlCol="0">
            <a:spAutoFit/>
          </a:bodyPr>
          <a:lstStyle/>
          <a:p>
            <a:r>
              <a:rPr lang="it-IT" sz="2400" b="1" dirty="0">
                <a:solidFill>
                  <a:srgbClr val="0A97B2"/>
                </a:solidFill>
                <a:latin typeface="Gill Sans MT" panose="020B0502020104020203" pitchFamily="34" charset="0"/>
              </a:rPr>
              <a:t>Il lago continua </a:t>
            </a:r>
          </a:p>
          <a:p>
            <a:r>
              <a:rPr lang="it-IT" sz="2400" b="1" dirty="0">
                <a:solidFill>
                  <a:schemeClr val="accent5"/>
                </a:solidFill>
                <a:latin typeface="Gill Sans MT" panose="020B0502020104020203" pitchFamily="34" charset="0"/>
              </a:rPr>
              <a:t>a (farci) riflettere…</a:t>
            </a:r>
            <a:endParaRPr lang="it-IT" sz="2400" b="1" dirty="0">
              <a:solidFill>
                <a:schemeClr val="accent5"/>
              </a:solidFill>
            </a:endParaRPr>
          </a:p>
        </p:txBody>
      </p:sp>
      <p:sp>
        <p:nvSpPr>
          <p:cNvPr id="14" name="CasellaDiTesto 13">
            <a:extLst>
              <a:ext uri="{FF2B5EF4-FFF2-40B4-BE49-F238E27FC236}">
                <a16:creationId xmlns:a16="http://schemas.microsoft.com/office/drawing/2014/main" id="{CF067D38-2FE4-9D9C-BA42-C2316491AD62}"/>
              </a:ext>
            </a:extLst>
          </p:cNvPr>
          <p:cNvSpPr txBox="1"/>
          <p:nvPr/>
        </p:nvSpPr>
        <p:spPr>
          <a:xfrm>
            <a:off x="170688" y="3394657"/>
            <a:ext cx="3489853" cy="646331"/>
          </a:xfrm>
          <a:prstGeom prst="rect">
            <a:avLst/>
          </a:prstGeom>
          <a:noFill/>
        </p:spPr>
        <p:txBody>
          <a:bodyPr wrap="square">
            <a:spAutoFit/>
          </a:bodyPr>
          <a:lstStyle/>
          <a:p>
            <a:r>
              <a:rPr lang="it-IT" sz="1800" b="1" i="1" dirty="0">
                <a:solidFill>
                  <a:schemeClr val="bg1"/>
                </a:solidFill>
                <a:latin typeface="Gill Sans MT" panose="020B0502020104020203" pitchFamily="34" charset="0"/>
              </a:rPr>
              <a:t>… e per le parole e i pensieri di chi ci ha apre la strada</a:t>
            </a:r>
          </a:p>
        </p:txBody>
      </p:sp>
    </p:spTree>
    <p:extLst>
      <p:ext uri="{BB962C8B-B14F-4D97-AF65-F5344CB8AC3E}">
        <p14:creationId xmlns:p14="http://schemas.microsoft.com/office/powerpoint/2010/main" val="410812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Una società che persegua ideali di giustizia attraverso il sostegno alle fasce più deboli della popolazione deve attrezzarsi con risorse adeguate</a:t>
            </a:r>
            <a:br>
              <a:rPr lang="it-IT" sz="3200" i="1" dirty="0">
                <a:latin typeface="Gill Sans MT" panose="020B0502020104020203" pitchFamily="34" charset="0"/>
              </a:rPr>
            </a:br>
            <a:br>
              <a:rPr lang="it-IT" sz="3200" i="1" dirty="0">
                <a:latin typeface="Gill Sans MT" panose="020B0502020104020203" pitchFamily="34" charset="0"/>
              </a:rPr>
            </a:br>
            <a:r>
              <a:rPr lang="it-IT" sz="3200" i="1" dirty="0">
                <a:latin typeface="Gill Sans MT" panose="020B0502020104020203" pitchFamily="34" charset="0"/>
              </a:rPr>
              <a:t>A Tremezzo si auspicava un benessere per tutti, non ancorato ad una dimensione economica, il diritto all’assistenza è di ciascun membro della collettività di cui è parte, anche se non è un soggetto produttivo</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Stefani</a:t>
            </a:r>
          </a:p>
        </p:txBody>
      </p:sp>
    </p:spTree>
    <p:extLst>
      <p:ext uri="{BB962C8B-B14F-4D97-AF65-F5344CB8AC3E}">
        <p14:creationId xmlns:p14="http://schemas.microsoft.com/office/powerpoint/2010/main" val="171707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L’assistente di fabbrica deve avere una solida preparazione nel campo dell’igiene e medicina sociale e del lavoro, del diritto e della legislazione sociale e del lavoro, delle scienze sociali ed economiche, delle scienze biologiche e psicologiche.</a:t>
            </a:r>
            <a:br>
              <a:rPr lang="it-IT" sz="3200" i="1" dirty="0">
                <a:latin typeface="Gill Sans MT" panose="020B0502020104020203" pitchFamily="34" charset="0"/>
              </a:rPr>
            </a:br>
            <a:endParaRPr lang="it-IT" sz="3200" i="1" dirty="0">
              <a:latin typeface="Gill Sans MT" panose="020B0502020104020203" pitchFamily="34" charset="0"/>
            </a:endParaRP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Paolina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Tarugi</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1020801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Per me l’assistente sociale ha tre compiti principali:</a:t>
            </a:r>
            <a:br>
              <a:rPr lang="it-IT" sz="3200" i="1" dirty="0">
                <a:latin typeface="Gill Sans MT" panose="020B0502020104020203" pitchFamily="34" charset="0"/>
              </a:rPr>
            </a:br>
            <a:r>
              <a:rPr lang="it-IT" sz="3200" i="1" dirty="0">
                <a:latin typeface="Gill Sans MT" panose="020B0502020104020203" pitchFamily="34" charset="0"/>
              </a:rPr>
              <a:t>- documentare esattamente i bisogni e le situazioni</a:t>
            </a:r>
            <a:br>
              <a:rPr lang="it-IT" sz="3200" i="1" dirty="0">
                <a:latin typeface="Gill Sans MT" panose="020B0502020104020203" pitchFamily="34" charset="0"/>
              </a:rPr>
            </a:br>
            <a:r>
              <a:rPr lang="it-IT" sz="3200" i="1" dirty="0">
                <a:latin typeface="Gill Sans MT" panose="020B0502020104020203" pitchFamily="34" charset="0"/>
              </a:rPr>
              <a:t>- aiutare tutti gli individui che per qualsiasi ragione sono rimasti al di fuori dell’organizzazione sociale normale a riinserirsi nella vita comune;</a:t>
            </a:r>
            <a:br>
              <a:rPr lang="it-IT" sz="3200" i="1" dirty="0">
                <a:latin typeface="Gill Sans MT" panose="020B0502020104020203" pitchFamily="34" charset="0"/>
              </a:rPr>
            </a:br>
            <a:r>
              <a:rPr lang="it-IT" sz="3200" i="1" dirty="0">
                <a:latin typeface="Gill Sans MT" panose="020B0502020104020203" pitchFamily="34" charset="0"/>
              </a:rPr>
              <a:t>prevenire i flagelli e le minorazioni sociali che rendono poi l’individuo dipendente dagli enti di beneficenza, di assistenza e di previdenza</a:t>
            </a:r>
            <a:br>
              <a:rPr lang="it-IT" sz="3200" i="1" dirty="0">
                <a:latin typeface="Gill Sans MT" panose="020B0502020104020203" pitchFamily="34" charset="0"/>
              </a:rPr>
            </a:br>
            <a:endParaRPr lang="it-IT" sz="3200" i="1" dirty="0">
              <a:latin typeface="Gill Sans MT" panose="020B0502020104020203" pitchFamily="34" charset="0"/>
            </a:endParaRP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Odile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Vallin</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962989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193548" y="226066"/>
            <a:ext cx="11804904" cy="4865243"/>
          </a:xfrm>
        </p:spPr>
        <p:txBody>
          <a:bodyPr>
            <a:noAutofit/>
          </a:bodyPr>
          <a:lstStyle/>
          <a:p>
            <a:r>
              <a:rPr lang="it-IT" sz="3200" i="1" dirty="0">
                <a:latin typeface="Gill Sans MT" panose="020B0502020104020203" pitchFamily="34" charset="0"/>
              </a:rPr>
              <a:t>L’assistente sociale è essenzialmente al servizio della persona umana, per aiutarla ad adattarsi armoniosamente alle esigenze legittime della società. In questo lavoro </a:t>
            </a:r>
            <a:r>
              <a:rPr lang="it-IT" sz="3200" i="1" dirty="0" err="1">
                <a:latin typeface="Gill Sans MT" panose="020B0502020104020203" pitchFamily="34" charset="0"/>
              </a:rPr>
              <a:t>l’a.s.</a:t>
            </a:r>
            <a:r>
              <a:rPr lang="it-IT" sz="3200" i="1" dirty="0">
                <a:latin typeface="Gill Sans MT" panose="020B0502020104020203" pitchFamily="34" charset="0"/>
              </a:rPr>
              <a:t> non considera le sue simpatie personali, ma studia ogni caso come un caso a sé, per dare a </a:t>
            </a:r>
            <a:r>
              <a:rPr lang="it-IT" sz="3200" i="1" dirty="0" err="1">
                <a:latin typeface="Gill Sans MT" panose="020B0502020104020203" pitchFamily="34" charset="0"/>
              </a:rPr>
              <a:t>a</a:t>
            </a:r>
            <a:r>
              <a:rPr lang="it-IT" sz="3200" i="1" dirty="0">
                <a:latin typeface="Gill Sans MT" panose="020B0502020104020203" pitchFamily="34" charset="0"/>
              </a:rPr>
              <a:t> ognuno la possibilità del suo massimo sviluppo personale. Rispetta le opinioni di ognuno, la sua personalità, cerca di non addomesticarlo con la sua assistenza, ma di suscitare le sue energie e il suo spirito di iniziativa. </a:t>
            </a:r>
            <a:r>
              <a:rPr lang="it-IT" sz="3200" i="1" dirty="0" err="1">
                <a:latin typeface="Gill Sans MT" panose="020B0502020104020203" pitchFamily="34" charset="0"/>
              </a:rPr>
              <a:t>L’a.s.</a:t>
            </a:r>
            <a:r>
              <a:rPr lang="it-IT" sz="3200" i="1" dirty="0">
                <a:latin typeface="Gill Sans MT" panose="020B0502020104020203" pitchFamily="34" charset="0"/>
              </a:rPr>
              <a:t> sa che questo rispetto profondo vissuto per la persona della quale si occupa non significa passività da parte sua. </a:t>
            </a:r>
            <a:r>
              <a:rPr lang="it-IT" sz="3200" i="1" dirty="0" err="1">
                <a:latin typeface="Gill Sans MT" panose="020B0502020104020203" pitchFamily="34" charset="0"/>
              </a:rPr>
              <a:t>L’a.s.</a:t>
            </a:r>
            <a:r>
              <a:rPr lang="it-IT" sz="3200" i="1" dirty="0">
                <a:latin typeface="Gill Sans MT" panose="020B0502020104020203" pitchFamily="34" charset="0"/>
              </a:rPr>
              <a:t> deve essere assolutamente persuasa che essa è responsabile (davanti a Dio se è credente, davanti alla società se non crede) del destino della persona che la sua professione le ha fatto incontrare. </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Odile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Vallin</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662491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La morale professionale deve rendere profondamente consapevole la futura assistente sociale della sua responsabilità, del rispetto che deve nutrire per la gente per la quale lavora e della sua indipendenza morale. La morale professionale, insieme a quella sociale, deve farle inquadrare la sua missione sociale in una visione largamente umana e democratica della società. L’assistente sociale è essenzialmente al servizio della persona umana.</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Odile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Vallin</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3314977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304800" y="2066060"/>
            <a:ext cx="11887200" cy="1422400"/>
          </a:xfrm>
        </p:spPr>
        <p:txBody>
          <a:bodyPr>
            <a:normAutofit/>
          </a:bodyPr>
          <a:lstStyle/>
          <a:p>
            <a:pPr algn="ctr" fontAlgn="auto">
              <a:spcAft>
                <a:spcPts val="0"/>
              </a:spcAft>
              <a:defRPr/>
            </a:pPr>
            <a:r>
              <a:rPr lang="it-IT" b="1" dirty="0">
                <a:solidFill>
                  <a:srgbClr val="0A97B2"/>
                </a:solidFill>
                <a:effectLst>
                  <a:reflection blurRad="6350" stA="55000" endA="300" endPos="45500" dir="5400000" sy="-100000" algn="bl" rotWithShape="0"/>
                </a:effectLst>
              </a:rPr>
              <a:t>IL LAGO RIFLETTE</a:t>
            </a:r>
          </a:p>
        </p:txBody>
      </p:sp>
      <p:sp>
        <p:nvSpPr>
          <p:cNvPr id="16" name="Rettangolo 15">
            <a:extLst>
              <a:ext uri="{FF2B5EF4-FFF2-40B4-BE49-F238E27FC236}">
                <a16:creationId xmlns:a16="http://schemas.microsoft.com/office/drawing/2014/main" id="{A4ACFDA6-62E9-ED8B-1200-5A26E000CB0F}"/>
              </a:ext>
            </a:extLst>
          </p:cNvPr>
          <p:cNvSpPr/>
          <p:nvPr/>
        </p:nvSpPr>
        <p:spPr>
          <a:xfrm>
            <a:off x="460340" y="3080741"/>
            <a:ext cx="11247904" cy="33012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Sottotitolo 2">
            <a:extLst>
              <a:ext uri="{FF2B5EF4-FFF2-40B4-BE49-F238E27FC236}">
                <a16:creationId xmlns:a16="http://schemas.microsoft.com/office/drawing/2014/main" id="{B0A08ACA-17FB-4BC8-9BD4-68370496FDBA}"/>
              </a:ext>
            </a:extLst>
          </p:cNvPr>
          <p:cNvSpPr txBox="1">
            <a:spLocks/>
          </p:cNvSpPr>
          <p:nvPr/>
        </p:nvSpPr>
        <p:spPr bwMode="auto">
          <a:xfrm>
            <a:off x="2992048" y="5099327"/>
            <a:ext cx="6220047" cy="4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fontAlgn="base">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fontAlgn="base">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fontAlgn="base">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fontAlgn="base">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fontAlgn="base">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r>
              <a:rPr kumimoji="0" lang="es-ES" sz="1800" b="0" i="0" u="none" strike="noStrike" kern="1200" cap="all" spc="0" normalizeH="0" baseline="0" noProof="0" dirty="0">
                <a:ln>
                  <a:noFill/>
                </a:ln>
                <a:solidFill>
                  <a:prstClr val="white"/>
                </a:solidFill>
                <a:effectLst/>
                <a:uLnTx/>
                <a:uFillTx/>
                <a:latin typeface="Gill Sans MT" panose="020B0502020104020203"/>
                <a:ea typeface="+mn-ea"/>
                <a:cs typeface="+mn-cs"/>
              </a:rPr>
              <a:t>Villa Gallia</a:t>
            </a:r>
          </a:p>
        </p:txBody>
      </p:sp>
      <p:sp>
        <p:nvSpPr>
          <p:cNvPr id="14" name="Rettangolo 13">
            <a:extLst>
              <a:ext uri="{FF2B5EF4-FFF2-40B4-BE49-F238E27FC236}">
                <a16:creationId xmlns:a16="http://schemas.microsoft.com/office/drawing/2014/main" id="{2F9139EA-A282-259B-7093-236A57336C88}"/>
              </a:ext>
            </a:extLst>
          </p:cNvPr>
          <p:cNvSpPr/>
          <p:nvPr/>
        </p:nvSpPr>
        <p:spPr>
          <a:xfrm>
            <a:off x="0" y="-23179"/>
            <a:ext cx="12192000" cy="901650"/>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B29E7FE7-7864-4C40-A51B-4C8A6AE09BC4}"/>
              </a:ext>
            </a:extLst>
          </p:cNvPr>
          <p:cNvSpPr/>
          <p:nvPr/>
        </p:nvSpPr>
        <p:spPr>
          <a:xfrm>
            <a:off x="484270" y="4480200"/>
            <a:ext cx="11223455" cy="523220"/>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tab pos="5106988" algn="l"/>
              </a:tabLst>
              <a:defRPr/>
            </a:pPr>
            <a:r>
              <a:rPr kumimoji="0" lang="it-IT" sz="2800" b="0" i="0" u="none" strike="noStrike" kern="1200" cap="none" spc="0" normalizeH="0" baseline="0" noProof="0" dirty="0">
                <a:ln>
                  <a:noFill/>
                </a:ln>
                <a:solidFill>
                  <a:prstClr val="white"/>
                </a:solidFill>
                <a:effectLst/>
                <a:uLnTx/>
                <a:uFillTx/>
                <a:latin typeface="Gill Sans MT" panose="020B0502020104020203"/>
                <a:ea typeface="+mn-ea"/>
                <a:cs typeface="+mn-cs"/>
              </a:rPr>
              <a:t>Como, 27 settembre 2024</a:t>
            </a:r>
          </a:p>
        </p:txBody>
      </p:sp>
      <p:pic>
        <p:nvPicPr>
          <p:cNvPr id="9" name="Immagine 8" descr="Immagine che contiene testo, Carattere, Elementi grafici, logo&#10;&#10;Descrizione generata automaticamente">
            <a:extLst>
              <a:ext uri="{FF2B5EF4-FFF2-40B4-BE49-F238E27FC236}">
                <a16:creationId xmlns:a16="http://schemas.microsoft.com/office/drawing/2014/main" id="{CFE94FC4-097C-B039-33F4-7B57DA66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89" y="907440"/>
            <a:ext cx="3927255" cy="1147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magine 11">
            <a:extLst>
              <a:ext uri="{FF2B5EF4-FFF2-40B4-BE49-F238E27FC236}">
                <a16:creationId xmlns:a16="http://schemas.microsoft.com/office/drawing/2014/main" id="{7D743490-2745-521A-ABBB-6FE5CCE03681}"/>
              </a:ext>
            </a:extLst>
          </p:cNvPr>
          <p:cNvPicPr>
            <a:picLocks noChangeAspect="1"/>
          </p:cNvPicPr>
          <p:nvPr/>
        </p:nvPicPr>
        <p:blipFill>
          <a:blip r:embed="rId4"/>
          <a:stretch>
            <a:fillRect/>
          </a:stretch>
        </p:blipFill>
        <p:spPr>
          <a:xfrm>
            <a:off x="10001974" y="913196"/>
            <a:ext cx="1674914" cy="1152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asellaDiTesto 12">
            <a:extLst>
              <a:ext uri="{FF2B5EF4-FFF2-40B4-BE49-F238E27FC236}">
                <a16:creationId xmlns:a16="http://schemas.microsoft.com/office/drawing/2014/main" id="{EFEBE523-6286-E238-F5BB-19AA55ED14CD}"/>
              </a:ext>
            </a:extLst>
          </p:cNvPr>
          <p:cNvSpPr txBox="1"/>
          <p:nvPr/>
        </p:nvSpPr>
        <p:spPr>
          <a:xfrm>
            <a:off x="456645" y="3070104"/>
            <a:ext cx="1125159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Gill Sans MT" panose="020B0502020104020203"/>
                <a:ea typeface="+mn-ea"/>
                <a:cs typeface="+mn-cs"/>
              </a:rPr>
              <a:t>Oggi come ieri, le sfide deontologiche che attraversano gli / le assistenti sociali</a:t>
            </a:r>
            <a:endParaRPr kumimoji="0" lang="it-IT" sz="2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7" name="Sottotitolo 2">
            <a:extLst>
              <a:ext uri="{FF2B5EF4-FFF2-40B4-BE49-F238E27FC236}">
                <a16:creationId xmlns:a16="http://schemas.microsoft.com/office/drawing/2014/main" id="{0F46FBFB-AAC4-0173-EB55-5479F6CFEB6F}"/>
              </a:ext>
            </a:extLst>
          </p:cNvPr>
          <p:cNvSpPr txBox="1">
            <a:spLocks/>
          </p:cNvSpPr>
          <p:nvPr/>
        </p:nvSpPr>
        <p:spPr bwMode="auto">
          <a:xfrm>
            <a:off x="6715946" y="5504646"/>
            <a:ext cx="4992298" cy="8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fontAlgn="base">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fontAlgn="base">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fontAlgn="base">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fontAlgn="base">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fontAlgn="base">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A97B2"/>
              </a:buClr>
              <a:buSzPct val="92000"/>
              <a:buFont typeface="Wingdings 2" panose="05020102010507070707" pitchFamily="18" charset="2"/>
              <a:buNone/>
              <a:tabLst/>
              <a:defRPr/>
            </a:pPr>
            <a:r>
              <a:rPr kumimoji="0" lang="it-IT" sz="2000" b="0" i="0" u="none" strike="noStrike" kern="1200" cap="all" spc="0" normalizeH="0" baseline="0" noProof="0" dirty="0">
                <a:ln>
                  <a:noFill/>
                </a:ln>
                <a:solidFill>
                  <a:sysClr val="window" lastClr="FFFFFF"/>
                </a:solidFill>
                <a:effectLst/>
                <a:uLnTx/>
                <a:uFillTx/>
                <a:latin typeface="Gill Sans MT" panose="020B0502020104020203"/>
                <a:ea typeface="+mn-ea"/>
                <a:cs typeface="+mn-cs"/>
              </a:rPr>
              <a:t>Carlo Soregotti, </a:t>
            </a:r>
            <a:r>
              <a:rPr kumimoji="0" lang="it-IT" sz="2000" b="0" i="0" u="none" strike="noStrike" kern="1200" cap="none" spc="0" normalizeH="0" baseline="0" noProof="0" dirty="0" err="1">
                <a:ln>
                  <a:noFill/>
                </a:ln>
                <a:solidFill>
                  <a:sysClr val="window" lastClr="FFFFFF"/>
                </a:solidFill>
                <a:effectLst/>
                <a:uLnTx/>
                <a:uFillTx/>
                <a:latin typeface="Gill Sans MT" panose="020B0502020104020203"/>
                <a:ea typeface="+mn-ea"/>
                <a:cs typeface="+mn-cs"/>
              </a:rPr>
              <a:t>Ph.D</a:t>
            </a:r>
            <a:r>
              <a:rPr kumimoji="0" lang="it-IT" sz="2000" b="0" i="0" u="none" strike="noStrike" kern="1200" cap="none" spc="0" normalizeH="0" baseline="0" noProof="0" dirty="0">
                <a:ln>
                  <a:noFill/>
                </a:ln>
                <a:solidFill>
                  <a:sysClr val="window" lastClr="FFFFFF"/>
                </a:solidFill>
                <a:effectLst/>
                <a:uLnTx/>
                <a:uFillTx/>
                <a:latin typeface="Gill Sans MT" panose="020B0502020104020203"/>
                <a:ea typeface="+mn-ea"/>
                <a:cs typeface="+mn-cs"/>
              </a:rPr>
              <a:t>. </a:t>
            </a:r>
          </a:p>
          <a:p>
            <a:pPr marL="0" marR="0" lvl="0" indent="0" algn="r" defTabSz="457200" rtl="0" eaLnBrk="1" fontAlgn="auto" latinLnBrk="0" hangingPunct="1">
              <a:lnSpc>
                <a:spcPct val="100000"/>
              </a:lnSpc>
              <a:spcBef>
                <a:spcPct val="20000"/>
              </a:spcBef>
              <a:spcAft>
                <a:spcPts val="600"/>
              </a:spcAft>
              <a:buClr>
                <a:srgbClr val="0A97B2"/>
              </a:buClr>
              <a:buSzPct val="92000"/>
              <a:buFont typeface="Wingdings 2" panose="05020102010507070707" pitchFamily="18" charset="2"/>
              <a:buNone/>
              <a:tabLst>
                <a:tab pos="5106988" algn="l"/>
              </a:tabLst>
              <a:defRPr/>
            </a:pPr>
            <a:r>
              <a:rPr kumimoji="0" lang="it-IT" sz="2000" b="0" i="0" u="none" strike="noStrike" kern="1200" cap="none" spc="0" normalizeH="0" baseline="0" noProof="0" dirty="0">
                <a:ln>
                  <a:noFill/>
                </a:ln>
                <a:solidFill>
                  <a:sysClr val="window" lastClr="FFFFFF"/>
                </a:solidFill>
                <a:effectLst/>
                <a:uLnTx/>
                <a:uFillTx/>
                <a:latin typeface="Gill Sans MT" panose="020B0502020104020203"/>
                <a:ea typeface="+mn-ea"/>
                <a:cs typeface="+mn-cs"/>
              </a:rPr>
              <a:t>carlo.soregotti@univr.it</a:t>
            </a:r>
          </a:p>
        </p:txBody>
      </p:sp>
    </p:spTree>
    <p:extLst>
      <p:ext uri="{BB962C8B-B14F-4D97-AF65-F5344CB8AC3E}">
        <p14:creationId xmlns:p14="http://schemas.microsoft.com/office/powerpoint/2010/main" val="3664890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Questo senso di rispetto per le persone, questo senso acuto di responsabilità deve rendere le assistenti sociali estremamente rigorose circa il loro segreto professionale. La profondità, l’efficacia della loro azione ne dipende. Le cose che a loro sono affidate sono vite umane, dolori umani, dei quali devono servirsi solo con il permesso dell’interessato, anche se si trattasse di ottenere un vantaggio per questo interessato. </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Odile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Vallin</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218592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L’assistente sociale, in quanto tale, sceglie una via che non è quella della rivoluzione. E neppure quella dell’azione politica diretta, tendente a riforme per via democratica. Farà ciò in quanto uomo o donna, che voterà e difenderà barricate: non in quanto </a:t>
            </a:r>
            <a:r>
              <a:rPr lang="it-IT" sz="3200" i="1" dirty="0" err="1">
                <a:latin typeface="Gill Sans MT" panose="020B0502020104020203" pitchFamily="34" charset="0"/>
              </a:rPr>
              <a:t>a.s.</a:t>
            </a:r>
            <a:r>
              <a:rPr lang="it-IT" sz="3200" i="1" dirty="0">
                <a:latin typeface="Gill Sans MT" panose="020B0502020104020203" pitchFamily="34" charset="0"/>
              </a:rPr>
              <a:t>, perché per esempio esso dovrà tendere a migliorare lo stato di animo dell’operario di fronte alla fabbrica, mentre dal punto di vista innovativo (rivoluzionario o no) dovrebbe piuttosto esasperarlo, o per lo meno accentuare in lui gli elementi di reazione. Per ciò stesso un assistente sociale non è neppure un agitatore sindacale […].</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Calogero Comandini</a:t>
            </a:r>
          </a:p>
        </p:txBody>
      </p:sp>
    </p:spTree>
    <p:extLst>
      <p:ext uri="{BB962C8B-B14F-4D97-AF65-F5344CB8AC3E}">
        <p14:creationId xmlns:p14="http://schemas.microsoft.com/office/powerpoint/2010/main" val="428304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La particolare difficoltà dell’opera dell’assistente sociale è dunque proprio qui: nel saper trovare la giusta distanza tanto dal servire al quietismo conservatore quanto al tramutarsi in agitatore politico o sindacale. </a:t>
            </a:r>
            <a:r>
              <a:rPr lang="it-IT" sz="3200" i="1" dirty="0" err="1">
                <a:latin typeface="Gill Sans MT" panose="020B0502020104020203" pitchFamily="34" charset="0"/>
              </a:rPr>
              <a:t>L’a.s.</a:t>
            </a:r>
            <a:r>
              <a:rPr lang="it-IT" sz="3200" i="1" dirty="0">
                <a:latin typeface="Gill Sans MT" panose="020B0502020104020203" pitchFamily="34" charset="0"/>
              </a:rPr>
              <a:t> sa benissimo che il vigente ordine delle cose è tutt’altro che soddisfacente e definitivo (lo sa oggi e lo saprà sempre […]) ma, intanto, cerca di sfruttare al </a:t>
            </a:r>
            <a:r>
              <a:rPr lang="it-IT" sz="3200" i="1" dirty="0" err="1">
                <a:latin typeface="Gill Sans MT" panose="020B0502020104020203" pitchFamily="34" charset="0"/>
              </a:rPr>
              <a:t>amssimo</a:t>
            </a:r>
            <a:r>
              <a:rPr lang="it-IT" sz="3200" i="1" dirty="0">
                <a:latin typeface="Gill Sans MT" panose="020B0502020104020203" pitchFamily="34" charset="0"/>
              </a:rPr>
              <a:t> tutti gli strumenti legali e sociali che il suo ambiente gli offre., al fine di facilitare i meno esperti e ai meno abili l’uso del proprio diritto, e quindi di avviarli a poco a poco anche alla capacità di concepire e di volere un mondo migliore.</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Calogero Comandini</a:t>
            </a:r>
          </a:p>
        </p:txBody>
      </p:sp>
    </p:spTree>
    <p:extLst>
      <p:ext uri="{BB962C8B-B14F-4D97-AF65-F5344CB8AC3E}">
        <p14:creationId xmlns:p14="http://schemas.microsoft.com/office/powerpoint/2010/main" val="2564487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D70DE61-96A3-F508-3C77-69E76E9B3461}"/>
              </a:ext>
            </a:extLst>
          </p:cNvPr>
          <p:cNvSpPr>
            <a:spLocks noGrp="1"/>
          </p:cNvSpPr>
          <p:nvPr>
            <p:ph type="title"/>
          </p:nvPr>
        </p:nvSpPr>
        <p:spPr>
          <a:xfrm>
            <a:off x="717804" y="548005"/>
            <a:ext cx="10756392" cy="4453763"/>
          </a:xfrm>
        </p:spPr>
        <p:txBody>
          <a:bodyPr>
            <a:noAutofit/>
          </a:bodyPr>
          <a:lstStyle/>
          <a:p>
            <a:r>
              <a:rPr lang="it-IT" sz="3200" i="1" dirty="0">
                <a:latin typeface="Gill Sans MT" panose="020B0502020104020203" pitchFamily="34" charset="0"/>
              </a:rPr>
              <a:t>La storia dell’assistenza coincide con la storia dell’umanità</a:t>
            </a:r>
          </a:p>
        </p:txBody>
      </p:sp>
      <p:sp>
        <p:nvSpPr>
          <p:cNvPr id="7" name="Rettangolo 6">
            <a:extLst>
              <a:ext uri="{FF2B5EF4-FFF2-40B4-BE49-F238E27FC236}">
                <a16:creationId xmlns:a16="http://schemas.microsoft.com/office/drawing/2014/main" id="{85783A3B-3381-CF22-DD4F-645BCDE53731}"/>
              </a:ext>
            </a:extLst>
          </p:cNvPr>
          <p:cNvSpPr/>
          <p:nvPr/>
        </p:nvSpPr>
        <p:spPr>
          <a:xfrm>
            <a:off x="0" y="5129784"/>
            <a:ext cx="12192000" cy="172821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08A065D-6025-695C-606E-D5F1081DAE29}"/>
              </a:ext>
            </a:extLst>
          </p:cNvPr>
          <p:cNvSpPr txBox="1"/>
          <p:nvPr/>
        </p:nvSpPr>
        <p:spPr>
          <a:xfrm>
            <a:off x="5591556" y="5639949"/>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Stefani</a:t>
            </a:r>
          </a:p>
        </p:txBody>
      </p:sp>
    </p:spTree>
    <p:extLst>
      <p:ext uri="{BB962C8B-B14F-4D97-AF65-F5344CB8AC3E}">
        <p14:creationId xmlns:p14="http://schemas.microsoft.com/office/powerpoint/2010/main" val="838447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3">
            <a:extLst>
              <a:ext uri="{FF2B5EF4-FFF2-40B4-BE49-F238E27FC236}">
                <a16:creationId xmlns:a16="http://schemas.microsoft.com/office/drawing/2014/main" id="{4ADEB298-E835-7E52-9C58-2640545787B5}"/>
              </a:ext>
            </a:extLst>
          </p:cNvPr>
          <p:cNvSpPr txBox="1">
            <a:spLocks/>
          </p:cNvSpPr>
          <p:nvPr/>
        </p:nvSpPr>
        <p:spPr>
          <a:xfrm>
            <a:off x="4837176" y="1983074"/>
            <a:ext cx="7354824" cy="442223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457200">
              <a:lnSpc>
                <a:spcPct val="100000"/>
              </a:lnSpc>
              <a:spcBef>
                <a:spcPts val="0"/>
              </a:spcBef>
              <a:defRPr/>
            </a:pPr>
            <a:r>
              <a:rPr lang="it-IT" sz="2600" dirty="0">
                <a:solidFill>
                  <a:schemeClr val="accent3"/>
                </a:solidFill>
                <a:latin typeface="Gill Sans MT" panose="020B0502020104020203"/>
              </a:rPr>
              <a:t>Convegno per studi di assistenza sociale</a:t>
            </a:r>
          </a:p>
          <a:p>
            <a:pPr marL="285750" indent="-285750" algn="just" defTabSz="457200">
              <a:lnSpc>
                <a:spcPct val="100000"/>
              </a:lnSpc>
              <a:spcBef>
                <a:spcPts val="0"/>
              </a:spcBef>
              <a:defRPr/>
            </a:pPr>
            <a:r>
              <a:rPr lang="it-IT" sz="2600" dirty="0">
                <a:solidFill>
                  <a:schemeClr val="accent3"/>
                </a:solidFill>
                <a:latin typeface="Gill Sans MT" panose="020B0502020104020203"/>
              </a:rPr>
              <a:t>Dal 16 settembre al 6 ottobre 1946</a:t>
            </a:r>
          </a:p>
          <a:p>
            <a:pPr marL="285750" indent="-285750" algn="just" defTabSz="457200">
              <a:lnSpc>
                <a:spcPct val="100000"/>
              </a:lnSpc>
              <a:spcBef>
                <a:spcPts val="0"/>
              </a:spcBef>
              <a:defRPr/>
            </a:pPr>
            <a:r>
              <a:rPr lang="it-IT" sz="2600" dirty="0">
                <a:solidFill>
                  <a:schemeClr val="accent3"/>
                </a:solidFill>
                <a:latin typeface="Gill Sans MT" panose="020B0502020104020203"/>
              </a:rPr>
              <a:t>55 relatori tra politici, studiosi di scienze sociali, esperti e funzionari</a:t>
            </a:r>
          </a:p>
          <a:p>
            <a:pPr marL="285750" indent="-285750" algn="just" defTabSz="457200">
              <a:lnSpc>
                <a:spcPct val="100000"/>
              </a:lnSpc>
              <a:spcBef>
                <a:spcPts val="0"/>
              </a:spcBef>
              <a:defRPr/>
            </a:pPr>
            <a:r>
              <a:rPr lang="it-IT" sz="2600" dirty="0">
                <a:solidFill>
                  <a:schemeClr val="accent3"/>
                </a:solidFill>
                <a:latin typeface="Gill Sans MT" panose="020B0502020104020203"/>
              </a:rPr>
              <a:t>Presenza di studiosi stranieri (inglesi, americani)</a:t>
            </a:r>
          </a:p>
          <a:p>
            <a:pPr marL="285750" indent="-285750" algn="just" defTabSz="457200">
              <a:lnSpc>
                <a:spcPct val="100000"/>
              </a:lnSpc>
              <a:spcBef>
                <a:spcPts val="0"/>
              </a:spcBef>
              <a:defRPr/>
            </a:pPr>
            <a:r>
              <a:rPr lang="it-IT" sz="2600" dirty="0">
                <a:solidFill>
                  <a:schemeClr val="accent3"/>
                </a:solidFill>
                <a:latin typeface="Gill Sans MT" panose="020B0502020104020203"/>
              </a:rPr>
              <a:t>Promosso dal Ministero dell’Assistenza Post-bellica e UNRRA</a:t>
            </a:r>
          </a:p>
          <a:p>
            <a:pPr algn="just" defTabSz="457200">
              <a:lnSpc>
                <a:spcPct val="100000"/>
              </a:lnSpc>
              <a:spcBef>
                <a:spcPts val="0"/>
              </a:spcBef>
              <a:defRPr/>
            </a:pPr>
            <a:r>
              <a:rPr lang="it-IT" sz="2600" dirty="0">
                <a:solidFill>
                  <a:schemeClr val="accent3"/>
                </a:solidFill>
                <a:latin typeface="Gill Sans MT" panose="020B0502020104020203"/>
              </a:rPr>
              <a:t>3 sessioni: </a:t>
            </a:r>
          </a:p>
          <a:p>
            <a:pPr marL="800100" lvl="1" indent="-342900" algn="just" defTabSz="457200">
              <a:lnSpc>
                <a:spcPct val="100000"/>
              </a:lnSpc>
              <a:spcBef>
                <a:spcPts val="0"/>
              </a:spcBef>
              <a:buFont typeface="+mj-lt"/>
              <a:buAutoNum type="arabicPeriod"/>
              <a:defRPr/>
            </a:pPr>
            <a:r>
              <a:rPr lang="it-IT" sz="2200" dirty="0">
                <a:solidFill>
                  <a:schemeClr val="accent3"/>
                </a:solidFill>
                <a:latin typeface="Gill Sans MT" panose="020B0502020104020203"/>
              </a:rPr>
              <a:t>assistenza sociale e legislazione del lavoro </a:t>
            </a:r>
          </a:p>
          <a:p>
            <a:pPr marL="800100" lvl="1" indent="-342900" algn="just" defTabSz="457200">
              <a:lnSpc>
                <a:spcPct val="100000"/>
              </a:lnSpc>
              <a:spcBef>
                <a:spcPts val="0"/>
              </a:spcBef>
              <a:buFont typeface="+mj-lt"/>
              <a:buAutoNum type="arabicPeriod"/>
              <a:defRPr/>
            </a:pPr>
            <a:r>
              <a:rPr lang="it-IT" sz="2200" dirty="0">
                <a:solidFill>
                  <a:schemeClr val="accent3"/>
                </a:solidFill>
                <a:latin typeface="Gill Sans MT" panose="020B0502020104020203"/>
              </a:rPr>
              <a:t>assistenza all’infanzia e ai minori</a:t>
            </a:r>
          </a:p>
          <a:p>
            <a:pPr marL="800100" lvl="1" indent="-342900" algn="just" defTabSz="457200">
              <a:lnSpc>
                <a:spcPct val="100000"/>
              </a:lnSpc>
              <a:spcBef>
                <a:spcPts val="0"/>
              </a:spcBef>
              <a:buFont typeface="+mj-lt"/>
              <a:buAutoNum type="arabicPeriod"/>
              <a:defRPr/>
            </a:pPr>
            <a:r>
              <a:rPr lang="it-IT" sz="2200" dirty="0">
                <a:solidFill>
                  <a:schemeClr val="accent3"/>
                </a:solidFill>
                <a:latin typeface="Gill Sans MT" panose="020B0502020104020203"/>
              </a:rPr>
              <a:t>problemi del dopoguerra</a:t>
            </a:r>
          </a:p>
          <a:p>
            <a:pPr algn="just"/>
            <a:endParaRPr lang="it-IT" dirty="0">
              <a:solidFill>
                <a:schemeClr val="accent3"/>
              </a:solidFill>
            </a:endParaRPr>
          </a:p>
        </p:txBody>
      </p:sp>
      <p:pic>
        <p:nvPicPr>
          <p:cNvPr id="8" name="Picture 4" descr="Primo piano di puntine sul percorso di una cartina stradale">
            <a:extLst>
              <a:ext uri="{FF2B5EF4-FFF2-40B4-BE49-F238E27FC236}">
                <a16:creationId xmlns:a16="http://schemas.microsoft.com/office/drawing/2014/main" id="{CE4DB305-0013-3E0F-7275-F0CD20FE60D0}"/>
              </a:ext>
            </a:extLst>
          </p:cNvPr>
          <p:cNvPicPr>
            <a:picLocks noChangeAspect="1"/>
          </p:cNvPicPr>
          <p:nvPr/>
        </p:nvPicPr>
        <p:blipFill>
          <a:blip r:embed="rId2"/>
          <a:srcRect t="8890" b="45343"/>
          <a:stretch/>
        </p:blipFill>
        <p:spPr>
          <a:xfrm>
            <a:off x="5001768" y="91869"/>
            <a:ext cx="6213906" cy="1891205"/>
          </a:xfrm>
          <a:prstGeom prst="rect">
            <a:avLst/>
          </a:prstGeom>
          <a:noFill/>
        </p:spPr>
      </p:pic>
      <p:sp>
        <p:nvSpPr>
          <p:cNvPr id="9" name="Rettangolo 8">
            <a:extLst>
              <a:ext uri="{FF2B5EF4-FFF2-40B4-BE49-F238E27FC236}">
                <a16:creationId xmlns:a16="http://schemas.microsoft.com/office/drawing/2014/main" id="{148E052B-C094-F97E-47E1-40B65385CCFF}"/>
              </a:ext>
            </a:extLst>
          </p:cNvPr>
          <p:cNvSpPr/>
          <p:nvPr/>
        </p:nvSpPr>
        <p:spPr>
          <a:xfrm>
            <a:off x="0" y="6466114"/>
            <a:ext cx="12192000" cy="39188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BE4106C0-DEB8-5959-2D6F-7AC5568A8F82}"/>
              </a:ext>
            </a:extLst>
          </p:cNvPr>
          <p:cNvSpPr txBox="1"/>
          <p:nvPr/>
        </p:nvSpPr>
        <p:spPr>
          <a:xfrm>
            <a:off x="137160" y="1325880"/>
            <a:ext cx="4864608" cy="3683572"/>
          </a:xfrm>
          <a:prstGeom prst="rect">
            <a:avLst/>
          </a:prstGeom>
          <a:noFill/>
        </p:spPr>
        <p:txBody>
          <a:bodyPr wrap="square" rtlCol="0">
            <a:spAutoFit/>
          </a:bodyPr>
          <a:lstStyle/>
          <a:p>
            <a:pPr marL="400050" indent="-400050">
              <a:lnSpc>
                <a:spcPct val="200000"/>
              </a:lnSpc>
              <a:buFont typeface="+mj-lt"/>
              <a:buAutoNum type="romanU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COORDINATE</a:t>
            </a:r>
            <a:endParaRPr lang="it-IT" sz="2400" b="1" dirty="0">
              <a:effectLst>
                <a:reflection blurRad="6350" stA="55000" endA="300" endPos="45500" dir="5400000" sy="-100000" algn="bl" rotWithShape="0"/>
              </a:effectLst>
            </a:endParaRPr>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Tree>
    <p:extLst>
      <p:ext uri="{BB962C8B-B14F-4D97-AF65-F5344CB8AC3E}">
        <p14:creationId xmlns:p14="http://schemas.microsoft.com/office/powerpoint/2010/main" val="3314680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E4F4AC5-6F44-121D-5BD2-984AC6C3CD67}"/>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3">
            <a:extLst>
              <a:ext uri="{FF2B5EF4-FFF2-40B4-BE49-F238E27FC236}">
                <a16:creationId xmlns:a16="http://schemas.microsoft.com/office/drawing/2014/main" id="{AEE9527B-DDF1-89F2-CA4F-565CCAD6DB7C}"/>
              </a:ext>
            </a:extLst>
          </p:cNvPr>
          <p:cNvSpPr txBox="1">
            <a:spLocks/>
          </p:cNvSpPr>
          <p:nvPr/>
        </p:nvSpPr>
        <p:spPr>
          <a:xfrm>
            <a:off x="4860936" y="1796478"/>
            <a:ext cx="7193904" cy="32650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i="1" dirty="0">
                <a:latin typeface="Gill Sans MT" panose="020B0502020104020203" pitchFamily="34" charset="0"/>
              </a:rPr>
              <a:t>Una società che persegua ideali di giustizia attraverso il sostegno alle fasce più deboli della popolazione deve attrezzarsi con risorse adeguate</a:t>
            </a:r>
            <a:br>
              <a:rPr lang="it-IT" sz="2800" i="1" dirty="0">
                <a:latin typeface="Gill Sans MT" panose="020B0502020104020203" pitchFamily="34" charset="0"/>
              </a:rPr>
            </a:br>
            <a:br>
              <a:rPr lang="it-IT" sz="2800" i="1" dirty="0">
                <a:latin typeface="Gill Sans MT" panose="020B0502020104020203" pitchFamily="34" charset="0"/>
              </a:rPr>
            </a:br>
            <a:r>
              <a:rPr lang="it-IT" sz="2800" i="1" dirty="0">
                <a:latin typeface="Gill Sans MT" panose="020B0502020104020203" pitchFamily="34" charset="0"/>
              </a:rPr>
              <a:t>A Tremezzo si auspicava un benessere per tutti, non ancorato ad una dimensione economica, il diritto all’assistenza è di ciascun membro della collettività di cui è parte, anche se non è un soggetto produttivo</a:t>
            </a:r>
          </a:p>
        </p:txBody>
      </p:sp>
      <p:sp>
        <p:nvSpPr>
          <p:cNvPr id="5" name="CasellaDiTesto 4">
            <a:extLst>
              <a:ext uri="{FF2B5EF4-FFF2-40B4-BE49-F238E27FC236}">
                <a16:creationId xmlns:a16="http://schemas.microsoft.com/office/drawing/2014/main" id="{9B76D97F-F673-F049-BE79-6E3B962BB03C}"/>
              </a:ext>
            </a:extLst>
          </p:cNvPr>
          <p:cNvSpPr txBox="1"/>
          <p:nvPr/>
        </p:nvSpPr>
        <p:spPr>
          <a:xfrm>
            <a:off x="5600887" y="5986208"/>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Stefani</a:t>
            </a:r>
          </a:p>
        </p:txBody>
      </p:sp>
      <p:sp>
        <p:nvSpPr>
          <p:cNvPr id="6" name="CasellaDiTesto 5">
            <a:extLst>
              <a:ext uri="{FF2B5EF4-FFF2-40B4-BE49-F238E27FC236}">
                <a16:creationId xmlns:a16="http://schemas.microsoft.com/office/drawing/2014/main" id="{57C31792-DA3D-3D9B-C33D-53B46241DB0C}"/>
              </a:ext>
            </a:extLst>
          </p:cNvPr>
          <p:cNvSpPr txBox="1"/>
          <p:nvPr/>
        </p:nvSpPr>
        <p:spPr>
          <a:xfrm>
            <a:off x="137160" y="1325880"/>
            <a:ext cx="486460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L’ASSISTENTE SOCIALE  A TREMEZZO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Tree>
    <p:extLst>
      <p:ext uri="{BB962C8B-B14F-4D97-AF65-F5344CB8AC3E}">
        <p14:creationId xmlns:p14="http://schemas.microsoft.com/office/powerpoint/2010/main" val="630110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500176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
        <p:nvSpPr>
          <p:cNvPr id="2" name="Rettangolo 1">
            <a:extLst>
              <a:ext uri="{FF2B5EF4-FFF2-40B4-BE49-F238E27FC236}">
                <a16:creationId xmlns:a16="http://schemas.microsoft.com/office/drawing/2014/main" id="{1E4F4AC5-6F44-121D-5BD2-984AC6C3CD67}"/>
              </a:ext>
            </a:extLst>
          </p:cNvPr>
          <p:cNvSpPr/>
          <p:nvPr/>
        </p:nvSpPr>
        <p:spPr>
          <a:xfrm>
            <a:off x="0" y="6466114"/>
            <a:ext cx="12192000" cy="391886"/>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3">
            <a:extLst>
              <a:ext uri="{FF2B5EF4-FFF2-40B4-BE49-F238E27FC236}">
                <a16:creationId xmlns:a16="http://schemas.microsoft.com/office/drawing/2014/main" id="{2097344C-D970-8062-9E4F-225AB9EFD74A}"/>
              </a:ext>
            </a:extLst>
          </p:cNvPr>
          <p:cNvSpPr txBox="1">
            <a:spLocks/>
          </p:cNvSpPr>
          <p:nvPr/>
        </p:nvSpPr>
        <p:spPr>
          <a:xfrm>
            <a:off x="5806440" y="2845837"/>
            <a:ext cx="6321532" cy="3261278"/>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7200">
              <a:lnSpc>
                <a:spcPct val="100000"/>
              </a:lnSpc>
              <a:spcBef>
                <a:spcPts val="0"/>
              </a:spcBef>
              <a:defRPr/>
            </a:pPr>
            <a:r>
              <a:rPr lang="it-IT" sz="2600" dirty="0">
                <a:solidFill>
                  <a:schemeClr val="accent3"/>
                </a:solidFill>
                <a:latin typeface="Gill Sans MT" panose="020B0502020104020203"/>
              </a:rPr>
              <a:t>Tecnico competente in molte materie differenti, con formazione e cultura storico umanistica, ma anche pratica e «sperimentale»</a:t>
            </a:r>
          </a:p>
          <a:p>
            <a:pPr marL="285750" indent="-285750" defTabSz="457200">
              <a:lnSpc>
                <a:spcPct val="100000"/>
              </a:lnSpc>
              <a:spcBef>
                <a:spcPts val="0"/>
              </a:spcBef>
              <a:defRPr/>
            </a:pPr>
            <a:r>
              <a:rPr lang="it-IT" sz="2600" dirty="0">
                <a:solidFill>
                  <a:schemeClr val="accent3"/>
                </a:solidFill>
                <a:latin typeface="Gill Sans MT" panose="020B0502020104020203"/>
              </a:rPr>
              <a:t>NON un burocrate, ma un aiuto per il cittadino nel rapporto con una burocrazia sana</a:t>
            </a:r>
          </a:p>
          <a:p>
            <a:pPr marL="285750" indent="-285750" defTabSz="457200">
              <a:lnSpc>
                <a:spcPct val="100000"/>
              </a:lnSpc>
              <a:spcBef>
                <a:spcPts val="0"/>
              </a:spcBef>
              <a:defRPr/>
            </a:pPr>
            <a:r>
              <a:rPr lang="it-IT" sz="2600" dirty="0">
                <a:solidFill>
                  <a:schemeClr val="accent3"/>
                </a:solidFill>
                <a:latin typeface="Gill Sans MT" panose="020B0502020104020203"/>
              </a:rPr>
              <a:t>Contrasta la dipendenza dall’aiuto</a:t>
            </a:r>
          </a:p>
          <a:p>
            <a:pPr marL="285750" indent="-285750" defTabSz="457200">
              <a:lnSpc>
                <a:spcPct val="100000"/>
              </a:lnSpc>
              <a:spcBef>
                <a:spcPts val="0"/>
              </a:spcBef>
              <a:defRPr/>
            </a:pPr>
            <a:r>
              <a:rPr lang="it-IT" sz="2600" dirty="0">
                <a:solidFill>
                  <a:schemeClr val="accent3"/>
                </a:solidFill>
                <a:latin typeface="Gill Sans MT" panose="020B0502020104020203"/>
              </a:rPr>
              <a:t>Donna? NON SOLO!</a:t>
            </a:r>
            <a:endParaRPr lang="it-IT" sz="2600" dirty="0">
              <a:solidFill>
                <a:schemeClr val="accent3"/>
              </a:solidFill>
            </a:endParaRPr>
          </a:p>
        </p:txBody>
      </p:sp>
      <p:pic>
        <p:nvPicPr>
          <p:cNvPr id="8" name="Picture 3" descr="Pile di carta">
            <a:extLst>
              <a:ext uri="{FF2B5EF4-FFF2-40B4-BE49-F238E27FC236}">
                <a16:creationId xmlns:a16="http://schemas.microsoft.com/office/drawing/2014/main" id="{5ACC9B1B-F5C1-D8D5-A98C-2C0ED1DC9273}"/>
              </a:ext>
            </a:extLst>
          </p:cNvPr>
          <p:cNvPicPr>
            <a:picLocks noChangeAspect="1"/>
          </p:cNvPicPr>
          <p:nvPr/>
        </p:nvPicPr>
        <p:blipFill>
          <a:blip r:embed="rId2"/>
          <a:srcRect l="23566" r="4502" b="-1"/>
          <a:stretch/>
        </p:blipFill>
        <p:spPr>
          <a:xfrm>
            <a:off x="7740479" y="210085"/>
            <a:ext cx="2453454" cy="2276753"/>
          </a:xfrm>
          <a:prstGeom prst="rect">
            <a:avLst/>
          </a:prstGeom>
        </p:spPr>
      </p:pic>
    </p:spTree>
    <p:extLst>
      <p:ext uri="{BB962C8B-B14F-4D97-AF65-F5344CB8AC3E}">
        <p14:creationId xmlns:p14="http://schemas.microsoft.com/office/powerpoint/2010/main" val="2949798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500176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
        <p:nvSpPr>
          <p:cNvPr id="6" name="Titolo 3">
            <a:extLst>
              <a:ext uri="{FF2B5EF4-FFF2-40B4-BE49-F238E27FC236}">
                <a16:creationId xmlns:a16="http://schemas.microsoft.com/office/drawing/2014/main" id="{765893AF-83AD-DC62-02E9-91584FD5E4FC}"/>
              </a:ext>
            </a:extLst>
          </p:cNvPr>
          <p:cNvSpPr txBox="1">
            <a:spLocks/>
          </p:cNvSpPr>
          <p:nvPr/>
        </p:nvSpPr>
        <p:spPr>
          <a:xfrm>
            <a:off x="4914432" y="191389"/>
            <a:ext cx="7277568" cy="55567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600" i="1" dirty="0">
                <a:latin typeface="Gill Sans MT" panose="020B0502020104020203" pitchFamily="34" charset="0"/>
              </a:rPr>
              <a:t>L’assistente di fabbrica deve avere una solida preparazione nel campo dell’igiene e medicina sociale e del lavoro, del diritto e della legislazione sociale e del lavoro, delle scienze sociali ed economiche, delle scienze biologiche e psicologiche.</a:t>
            </a:r>
          </a:p>
          <a:p>
            <a:endParaRPr lang="it-IT" sz="2600" i="1" dirty="0">
              <a:latin typeface="Gill Sans MT" panose="020B0502020104020203" pitchFamily="34" charset="0"/>
            </a:endParaRPr>
          </a:p>
          <a:p>
            <a:r>
              <a:rPr lang="it-IT" sz="2600" i="1" dirty="0">
                <a:latin typeface="Gill Sans MT" panose="020B0502020104020203" pitchFamily="34" charset="0"/>
              </a:rPr>
              <a:t>Per me l’assistente sociale ha tre compiti principali:</a:t>
            </a:r>
            <a:br>
              <a:rPr lang="it-IT" sz="2600" i="1" dirty="0">
                <a:latin typeface="Gill Sans MT" panose="020B0502020104020203" pitchFamily="34" charset="0"/>
              </a:rPr>
            </a:br>
            <a:r>
              <a:rPr lang="it-IT" sz="2600" i="1" dirty="0">
                <a:latin typeface="Gill Sans MT" panose="020B0502020104020203" pitchFamily="34" charset="0"/>
              </a:rPr>
              <a:t>- documentare esattamente i bisogni e le situazioni</a:t>
            </a:r>
            <a:br>
              <a:rPr lang="it-IT" sz="2600" i="1" dirty="0">
                <a:latin typeface="Gill Sans MT" panose="020B0502020104020203" pitchFamily="34" charset="0"/>
              </a:rPr>
            </a:br>
            <a:r>
              <a:rPr lang="it-IT" sz="2600" i="1" dirty="0">
                <a:latin typeface="Gill Sans MT" panose="020B0502020104020203" pitchFamily="34" charset="0"/>
              </a:rPr>
              <a:t>- aiutare tutti gli individui che per qualsiasi ragione sono rimasti al di fuori dell’organizzazione sociale normale a riinserirsi nella vita comune;</a:t>
            </a:r>
            <a:br>
              <a:rPr lang="it-IT" sz="2600" i="1" dirty="0">
                <a:latin typeface="Gill Sans MT" panose="020B0502020104020203" pitchFamily="34" charset="0"/>
              </a:rPr>
            </a:br>
            <a:r>
              <a:rPr lang="it-IT" sz="2600" i="1" dirty="0">
                <a:latin typeface="Gill Sans MT" panose="020B0502020104020203" pitchFamily="34" charset="0"/>
              </a:rPr>
              <a:t>prevenire i flagelli e le minorazioni sociali che rendono poi l’individuo dipendente dagli enti di beneficenza, di assistenza e di previdenza</a:t>
            </a:r>
            <a:br>
              <a:rPr lang="it-IT" sz="3200" i="1" dirty="0">
                <a:latin typeface="Gill Sans MT" panose="020B0502020104020203" pitchFamily="34" charset="0"/>
              </a:rPr>
            </a:br>
            <a:endParaRPr lang="it-IT" sz="3200" i="1" dirty="0">
              <a:latin typeface="Gill Sans MT" panose="020B0502020104020203" pitchFamily="34" charset="0"/>
            </a:endParaRPr>
          </a:p>
        </p:txBody>
      </p:sp>
      <p:sp>
        <p:nvSpPr>
          <p:cNvPr id="7" name="Rettangolo 6">
            <a:extLst>
              <a:ext uri="{FF2B5EF4-FFF2-40B4-BE49-F238E27FC236}">
                <a16:creationId xmlns:a16="http://schemas.microsoft.com/office/drawing/2014/main" id="{ED3EE0FC-38EF-FD06-61D1-2F32A372796C}"/>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29B08A69-74CE-E3C0-DF3C-E94A98A4BBEC}"/>
              </a:ext>
            </a:extLst>
          </p:cNvPr>
          <p:cNvSpPr txBox="1"/>
          <p:nvPr/>
        </p:nvSpPr>
        <p:spPr>
          <a:xfrm>
            <a:off x="6096000" y="5958725"/>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Paolina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Tarugi</a:t>
            </a:r>
            <a:r>
              <a:rPr lang="it-IT" sz="4000" dirty="0">
                <a:solidFill>
                  <a:schemeClr val="accent5"/>
                </a:solidFill>
                <a:effectLst>
                  <a:reflection blurRad="6350" stA="55000" endA="300" endPos="45500" dir="5400000" sy="-100000" algn="bl" rotWithShape="0"/>
                </a:effectLst>
                <a:latin typeface="Gill Sans MT" panose="020B0502020104020203" pitchFamily="34" charset="0"/>
              </a:rPr>
              <a:t> – Odile </a:t>
            </a:r>
            <a:r>
              <a:rPr lang="it-IT" sz="4000" dirty="0" err="1">
                <a:solidFill>
                  <a:schemeClr val="accent5"/>
                </a:solidFill>
                <a:effectLst>
                  <a:reflection blurRad="6350" stA="55000" endA="300" endPos="45500" dir="5400000" sy="-100000" algn="bl" rotWithShape="0"/>
                </a:effectLst>
                <a:latin typeface="Gill Sans MT" panose="020B0502020104020203" pitchFamily="34" charset="0"/>
              </a:rPr>
              <a:t>Vallin</a:t>
            </a:r>
            <a:endParaRPr lang="it-IT" sz="4000" dirty="0">
              <a:solidFill>
                <a:schemeClr val="accent5"/>
              </a:solidFill>
              <a:effectLst>
                <a:reflection blurRad="6350" stA="55000" endA="300" endPos="45500" dir="5400000" sy="-100000" algn="bl" rotWithShape="0"/>
              </a:effectLst>
              <a:latin typeface="Gill Sans MT" panose="020B0502020104020203" pitchFamily="34" charset="0"/>
            </a:endParaRPr>
          </a:p>
        </p:txBody>
      </p:sp>
    </p:spTree>
    <p:extLst>
      <p:ext uri="{BB962C8B-B14F-4D97-AF65-F5344CB8AC3E}">
        <p14:creationId xmlns:p14="http://schemas.microsoft.com/office/powerpoint/2010/main" val="3819073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500176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
        <p:nvSpPr>
          <p:cNvPr id="6" name="Titolo 3">
            <a:extLst>
              <a:ext uri="{FF2B5EF4-FFF2-40B4-BE49-F238E27FC236}">
                <a16:creationId xmlns:a16="http://schemas.microsoft.com/office/drawing/2014/main" id="{765893AF-83AD-DC62-02E9-91584FD5E4FC}"/>
              </a:ext>
            </a:extLst>
          </p:cNvPr>
          <p:cNvSpPr txBox="1">
            <a:spLocks/>
          </p:cNvSpPr>
          <p:nvPr/>
        </p:nvSpPr>
        <p:spPr>
          <a:xfrm>
            <a:off x="4914432" y="1181756"/>
            <a:ext cx="7277568" cy="39718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600" i="1" dirty="0">
                <a:latin typeface="Gill Sans MT" panose="020B0502020104020203" pitchFamily="34" charset="0"/>
              </a:rPr>
              <a:t>L’esigenza di una larga cultura è sottolineata anche in rapporto al tema che non si deve fare assistenza sociale entro una cultura, ma si deve anche contribuire a mutarla; deve essere aperto all’idea della molteplicità dei punti di vista e delle concezioni di civiltà, anche in senso </a:t>
            </a:r>
            <a:r>
              <a:rPr lang="it-IT" sz="2600" i="1" dirty="0" err="1">
                <a:latin typeface="Gill Sans MT" panose="020B0502020104020203" pitchFamily="34" charset="0"/>
              </a:rPr>
              <a:t>antinazionalistico</a:t>
            </a:r>
            <a:r>
              <a:rPr lang="it-IT" sz="2600" i="1" dirty="0">
                <a:latin typeface="Gill Sans MT" panose="020B0502020104020203" pitchFamily="34" charset="0"/>
              </a:rPr>
              <a:t>. […] le materie studiate sono per lo più: sociologia, storia sociale, storia economica e industriale, economia sociale, filosofia sociale, filosofia politica ed etica sociale, amministrazione sociale, principi e pratica dell’assistenza sociale, governo centrale e locale, e inoltre psicologia e biologia.</a:t>
            </a:r>
          </a:p>
        </p:txBody>
      </p:sp>
      <p:sp>
        <p:nvSpPr>
          <p:cNvPr id="7" name="Rettangolo 6">
            <a:extLst>
              <a:ext uri="{FF2B5EF4-FFF2-40B4-BE49-F238E27FC236}">
                <a16:creationId xmlns:a16="http://schemas.microsoft.com/office/drawing/2014/main" id="{ED3EE0FC-38EF-FD06-61D1-2F32A372796C}"/>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29B08A69-74CE-E3C0-DF3C-E94A98A4BBEC}"/>
              </a:ext>
            </a:extLst>
          </p:cNvPr>
          <p:cNvSpPr txBox="1"/>
          <p:nvPr/>
        </p:nvSpPr>
        <p:spPr>
          <a:xfrm>
            <a:off x="6096000" y="5958725"/>
            <a:ext cx="6094476" cy="707886"/>
          </a:xfrm>
          <a:prstGeom prst="rect">
            <a:avLst/>
          </a:prstGeom>
          <a:noFill/>
        </p:spPr>
        <p:txBody>
          <a:bodyPr wrap="square">
            <a:spAutoFit/>
          </a:bodyPr>
          <a:lstStyle/>
          <a:p>
            <a:pPr algn="r"/>
            <a:r>
              <a:rPr lang="it-IT" sz="4000" dirty="0">
                <a:solidFill>
                  <a:schemeClr val="accent5"/>
                </a:solidFill>
                <a:effectLst>
                  <a:reflection blurRad="6350" stA="55000" endA="300" endPos="45500" dir="5400000" sy="-100000" algn="bl" rotWithShape="0"/>
                </a:effectLst>
                <a:latin typeface="Gill Sans MT" panose="020B0502020104020203" pitchFamily="34" charset="0"/>
              </a:rPr>
              <a:t>Maria Calogero Comandini</a:t>
            </a:r>
          </a:p>
        </p:txBody>
      </p:sp>
    </p:spTree>
    <p:extLst>
      <p:ext uri="{BB962C8B-B14F-4D97-AF65-F5344CB8AC3E}">
        <p14:creationId xmlns:p14="http://schemas.microsoft.com/office/powerpoint/2010/main" val="1209860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0E277AF-456F-D914-2CDA-8E204DDBE2E5}"/>
              </a:ext>
            </a:extLst>
          </p:cNvPr>
          <p:cNvSpPr txBox="1"/>
          <p:nvPr/>
        </p:nvSpPr>
        <p:spPr>
          <a:xfrm>
            <a:off x="137160" y="1325880"/>
            <a:ext cx="5001768" cy="3683572"/>
          </a:xfrm>
          <a:prstGeom prst="rect">
            <a:avLst/>
          </a:prstGeom>
          <a:noFill/>
        </p:spPr>
        <p:txBody>
          <a:bodyPr wrap="square" rtlCol="0">
            <a:spAutoFit/>
          </a:bodyPr>
          <a:lstStyle/>
          <a:p>
            <a:pPr marL="400050" indent="-400050">
              <a:lnSpc>
                <a:spcPct val="200000"/>
              </a:lnSpc>
              <a:buFont typeface="+mj-lt"/>
              <a:buAutoNum type="romanUcPeriod"/>
            </a:pPr>
            <a:r>
              <a:rPr lang="en-US" sz="2400" dirty="0">
                <a:solidFill>
                  <a:srgbClr val="0A97B2"/>
                </a:solidFill>
                <a:latin typeface="Gill Sans MT" panose="020B0502020104020203" pitchFamily="34" charset="0"/>
              </a:rPr>
              <a:t>COORDINATE</a:t>
            </a:r>
            <a:endParaRPr lang="it-IT" sz="2400" dirty="0"/>
          </a:p>
          <a:p>
            <a:pPr marL="342900" indent="-342900">
              <a:buFont typeface="+mj-lt"/>
              <a:buAutoNum type="romanUcPeriod"/>
            </a:pPr>
            <a:r>
              <a:rPr lang="en-US" sz="2400" dirty="0">
                <a:solidFill>
                  <a:srgbClr val="0A97B2"/>
                </a:solidFill>
                <a:latin typeface="Gill Sans MT" panose="020B0502020104020203" pitchFamily="34" charset="0"/>
              </a:rPr>
              <a:t>L’ASSISTENTE SOCIALE  A TREMEZZO</a:t>
            </a:r>
          </a:p>
          <a:p>
            <a:pPr marL="800100" lvl="1" indent="-342900">
              <a:lnSpc>
                <a:spcPct val="200000"/>
              </a:lnSpc>
              <a:buFont typeface="+mj-lt"/>
              <a:buAutoNum type="arabicPeriod"/>
            </a:pPr>
            <a:r>
              <a:rPr lang="en-US" sz="2400" b="1" dirty="0">
                <a:solidFill>
                  <a:srgbClr val="0A97B2"/>
                </a:solidFill>
                <a:effectLst>
                  <a:reflection blurRad="6350" stA="55000" endA="300" endPos="45500" dir="5400000" sy="-100000" algn="bl" rotWithShape="0"/>
                </a:effectLst>
                <a:latin typeface="Gill Sans MT" panose="020B0502020104020203" pitchFamily="34" charset="0"/>
              </a:rPr>
              <a:t>INDENTIKIT E COMPITO</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MORALE</a:t>
            </a:r>
          </a:p>
          <a:p>
            <a:pPr marL="800100" lvl="1" indent="-342900">
              <a:lnSpc>
                <a:spcPct val="200000"/>
              </a:lnSpc>
              <a:buFont typeface="+mj-lt"/>
              <a:buAutoNum type="arabicPeriod"/>
            </a:pPr>
            <a:r>
              <a:rPr lang="en-US" sz="2400" dirty="0">
                <a:solidFill>
                  <a:srgbClr val="0A97B2"/>
                </a:solidFill>
                <a:latin typeface="Gill Sans MT" panose="020B0502020104020203" pitchFamily="34" charset="0"/>
              </a:rPr>
              <a:t>LA POLITICA</a:t>
            </a:r>
            <a:endParaRPr lang="it-IT" sz="2400" dirty="0"/>
          </a:p>
        </p:txBody>
      </p:sp>
      <p:sp>
        <p:nvSpPr>
          <p:cNvPr id="6" name="Titolo 3">
            <a:extLst>
              <a:ext uri="{FF2B5EF4-FFF2-40B4-BE49-F238E27FC236}">
                <a16:creationId xmlns:a16="http://schemas.microsoft.com/office/drawing/2014/main" id="{765893AF-83AD-DC62-02E9-91584FD5E4FC}"/>
              </a:ext>
            </a:extLst>
          </p:cNvPr>
          <p:cNvSpPr txBox="1">
            <a:spLocks/>
          </p:cNvSpPr>
          <p:nvPr/>
        </p:nvSpPr>
        <p:spPr>
          <a:xfrm>
            <a:off x="4914432" y="191389"/>
            <a:ext cx="7277568" cy="55567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600" i="1" dirty="0" err="1">
                <a:latin typeface="Gill Sans MT" panose="020B0502020104020203" pitchFamily="34" charset="0"/>
              </a:rPr>
              <a:t>L’a.s.</a:t>
            </a:r>
            <a:r>
              <a:rPr lang="it-IT" sz="2600" i="1" dirty="0">
                <a:latin typeface="Gill Sans MT" panose="020B0502020104020203" pitchFamily="34" charset="0"/>
              </a:rPr>
              <a:t> è essenzialmente al servizio della persona umana, per aiutarla ad adattarsi armoniosamente alle esigenze legittime della società. In questo lavoro </a:t>
            </a:r>
            <a:r>
              <a:rPr lang="it-IT" sz="2600" i="1" dirty="0" err="1">
                <a:latin typeface="Gill Sans MT" panose="020B0502020104020203" pitchFamily="34" charset="0"/>
              </a:rPr>
              <a:t>l’a.s.</a:t>
            </a:r>
            <a:r>
              <a:rPr lang="it-IT" sz="2600" i="1" dirty="0">
                <a:latin typeface="Gill Sans MT" panose="020B0502020104020203" pitchFamily="34" charset="0"/>
              </a:rPr>
              <a:t> non considera le sue simpatie personali, ma studia ogni caso come un caso a sé, per dare a ognuno la possibilità del suo massimo sviluppo personale. Rispetta le opinioni di ognuno, la sua personalità, cerca di non addomesticarlo con la sua assistenza, ma di suscitare le sue energie e il suo spirito di iniziativa. </a:t>
            </a:r>
            <a:r>
              <a:rPr lang="it-IT" sz="2600" i="1" dirty="0" err="1">
                <a:latin typeface="Gill Sans MT" panose="020B0502020104020203" pitchFamily="34" charset="0"/>
              </a:rPr>
              <a:t>L’a.s.</a:t>
            </a:r>
            <a:r>
              <a:rPr lang="it-IT" sz="2600" i="1" dirty="0">
                <a:latin typeface="Gill Sans MT" panose="020B0502020104020203" pitchFamily="34" charset="0"/>
              </a:rPr>
              <a:t> sa che questo rispetto profondo vissuto per la persona della quale si occupa non significa passività da parte sua. </a:t>
            </a:r>
            <a:r>
              <a:rPr lang="it-IT" sz="2600" i="1" dirty="0" err="1">
                <a:latin typeface="Gill Sans MT" panose="020B0502020104020203" pitchFamily="34" charset="0"/>
              </a:rPr>
              <a:t>L’a.s.</a:t>
            </a:r>
            <a:r>
              <a:rPr lang="it-IT" sz="2600" i="1" dirty="0">
                <a:latin typeface="Gill Sans MT" panose="020B0502020104020203" pitchFamily="34" charset="0"/>
              </a:rPr>
              <a:t> deve essere assolutamente persuasa che essa è responsabile (davanti a Dio se è credente, davanti alla società se non crede) del destino della persona che la sua professione le ha fatto incontrare. </a:t>
            </a:r>
          </a:p>
        </p:txBody>
      </p:sp>
      <p:sp>
        <p:nvSpPr>
          <p:cNvPr id="7" name="Rettangolo 6">
            <a:extLst>
              <a:ext uri="{FF2B5EF4-FFF2-40B4-BE49-F238E27FC236}">
                <a16:creationId xmlns:a16="http://schemas.microsoft.com/office/drawing/2014/main" id="{ED3EE0FC-38EF-FD06-61D1-2F32A372796C}"/>
              </a:ext>
            </a:extLst>
          </p:cNvPr>
          <p:cNvSpPr/>
          <p:nvPr/>
        </p:nvSpPr>
        <p:spPr>
          <a:xfrm>
            <a:off x="0" y="5822302"/>
            <a:ext cx="12192000" cy="1035698"/>
          </a:xfrm>
          <a:prstGeom prst="rect">
            <a:avLst/>
          </a:prstGeom>
          <a:solidFill>
            <a:srgbClr val="0A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29B08A69-74CE-E3C0-DF3C-E94A98A4BBEC}"/>
              </a:ext>
            </a:extLst>
          </p:cNvPr>
          <p:cNvSpPr txBox="1"/>
          <p:nvPr/>
        </p:nvSpPr>
        <p:spPr>
          <a:xfrm>
            <a:off x="6096000" y="5958725"/>
            <a:ext cx="6094476" cy="707886"/>
          </a:xfrm>
          <a:prstGeom prst="rect">
            <a:avLst/>
          </a:prstGeom>
          <a:noFill/>
        </p:spPr>
        <p:txBody>
          <a:bodyPr wrap="square" lIns="91440" tIns="45720" rIns="91440" bIns="45720" anchor="t">
            <a:spAutoFit/>
          </a:bodyPr>
          <a:lstStyle/>
          <a:p>
            <a:pPr algn="r"/>
            <a:r>
              <a:rPr lang="it-IT" sz="4000" dirty="0">
                <a:solidFill>
                  <a:schemeClr val="accent5"/>
                </a:solidFill>
                <a:effectLst>
                  <a:reflection blurRad="6350" stA="55000" endA="300" endPos="45500" dir="5400000" sy="-100000" algn="bl" rotWithShape="0"/>
                </a:effectLst>
                <a:latin typeface="Gill Sans MT"/>
              </a:rPr>
              <a:t>Odile </a:t>
            </a:r>
            <a:r>
              <a:rPr lang="it-IT" sz="4000" dirty="0" err="1">
                <a:solidFill>
                  <a:schemeClr val="accent5"/>
                </a:solidFill>
                <a:effectLst>
                  <a:reflection blurRad="6350" stA="55000" endA="300" endPos="45500" dir="5400000" sy="-100000" algn="bl" rotWithShape="0"/>
                </a:effectLst>
                <a:latin typeface="Gill Sans MT"/>
              </a:rPr>
              <a:t>Vallin</a:t>
            </a:r>
            <a:endParaRPr lang="it-IT" sz="4000" dirty="0">
              <a:solidFill>
                <a:schemeClr val="accent5"/>
              </a:solidFill>
              <a:effectLst>
                <a:reflection blurRad="6350" stA="55000" endA="300" endPos="45500" dir="5400000" sy="-100000" algn="bl" rotWithShape="0"/>
              </a:effectLst>
              <a:latin typeface="Gill Sans MT"/>
            </a:endParaRPr>
          </a:p>
        </p:txBody>
      </p:sp>
    </p:spTree>
    <p:extLst>
      <p:ext uri="{BB962C8B-B14F-4D97-AF65-F5344CB8AC3E}">
        <p14:creationId xmlns:p14="http://schemas.microsoft.com/office/powerpoint/2010/main" val="69883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091">
        <p159:morph option="byObject"/>
      </p:transition>
    </mc:Choice>
    <mc:Fallback xmlns="">
      <p:transition spd="slow" advTm="26091">
        <p:fade/>
      </p:transition>
    </mc:Fallback>
  </mc:AlternateContent>
</p:sld>
</file>

<file path=ppt/theme/theme1.xml><?xml version="1.0" encoding="utf-8"?>
<a:theme xmlns:a="http://schemas.openxmlformats.org/drawingml/2006/main" name="Tema di Office">
  <a:themeElements>
    <a:clrScheme name="Personalizzato 2">
      <a:dk1>
        <a:sysClr val="windowText" lastClr="000000"/>
      </a:dk1>
      <a:lt1>
        <a:sysClr val="window" lastClr="FFFFFF"/>
      </a:lt1>
      <a:dk2>
        <a:srgbClr val="3D3D3D"/>
      </a:dk2>
      <a:lt2>
        <a:srgbClr val="EBEBEB"/>
      </a:lt2>
      <a:accent1>
        <a:srgbClr val="3D3D3D"/>
      </a:accent1>
      <a:accent2>
        <a:srgbClr val="0A97B2"/>
      </a:accent2>
      <a:accent3>
        <a:srgbClr val="2A9F9B"/>
      </a:accent3>
      <a:accent4>
        <a:srgbClr val="969FA7"/>
      </a:accent4>
      <a:accent5>
        <a:srgbClr val="FBC671"/>
      </a:accent5>
      <a:accent6>
        <a:srgbClr val="F89E0C"/>
      </a:accent6>
      <a:hlink>
        <a:srgbClr val="828282"/>
      </a:hlink>
      <a:folHlink>
        <a:srgbClr val="A5A5A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3EC4F59-596D-4FA5-AF79-8D5D040232E1}">
  <we:reference id="wa200003964" version="1.0.0.0" store="it-IT" storeType="OMEX"/>
  <we:alternateReferences>
    <we:reference id="WA200003964"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TM04033929[[fn=Ardesia]]</Template>
  <TotalTime>532</TotalTime>
  <Words>1977</Words>
  <Application>Microsoft Office PowerPoint</Application>
  <PresentationFormat>Widescreen</PresentationFormat>
  <Paragraphs>122</Paragraphs>
  <Slides>22</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Aptos</vt:lpstr>
      <vt:lpstr>Aptos Display</vt:lpstr>
      <vt:lpstr>Arial</vt:lpstr>
      <vt:lpstr>Calibri</vt:lpstr>
      <vt:lpstr>Gill Sans MT</vt:lpstr>
      <vt:lpstr>Wingdings 2</vt:lpstr>
      <vt:lpstr>Tema di Office</vt:lpstr>
      <vt:lpstr>Presentazione standard di PowerPoint</vt:lpstr>
      <vt:lpstr>IL LAGO RIFLETTE</vt:lpstr>
      <vt:lpstr>La storia dell’assistenza coincide con la storia dell’umanità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Una società che persegua ideali di giustizia attraverso il sostegno alle fasce più deboli della popolazione deve attrezzarsi con risorse adeguate  A Tremezzo si auspicava un benessere per tutti, non ancorato ad una dimensione economica, il diritto all’assistenza è di ciascun membro della collettività di cui è parte, anche se non è un soggetto produttivo</vt:lpstr>
      <vt:lpstr>L’assistente di fabbrica deve avere una solida preparazione nel campo dell’igiene e medicina sociale e del lavoro, del diritto e della legislazione sociale e del lavoro, delle scienze sociali ed economiche, delle scienze biologiche e psicologiche. </vt:lpstr>
      <vt:lpstr>Per me l’assistente sociale ha tre compiti principali: - documentare esattamente i bisogni e le situazioni - aiutare tutti gli individui che per qualsiasi ragione sono rimasti al di fuori dell’organizzazione sociale normale a riinserirsi nella vita comune; prevenire i flagelli e le minorazioni sociali che rendono poi l’individuo dipendente dagli enti di beneficenza, di assistenza e di previdenza </vt:lpstr>
      <vt:lpstr>L’assistente sociale è essenzialmente al servizio della persona umana, per aiutarla ad adattarsi armoniosamente alle esigenze legittime della società. In questo lavoro l’a.s. non considera le sue simpatie personali, ma studia ogni caso come un caso a sé, per dare a a ognuno la possibilità del suo massimo sviluppo personale. Rispetta le opinioni di ognuno, la sua personalità, cerca di non addomesticarlo con la sua assistenza, ma di suscitare le sue energie e il suo spirito di iniziativa. L’a.s. sa che questo rispetto profondo vissuto per la persona della quale si occupa non significa passività da parte sua. L’a.s. deve essere assolutamente persuasa che essa è responsabile (davanti a Dio se è credente, davanti alla società se non crede) del destino della persona che la sua professione le ha fatto incontrare. </vt:lpstr>
      <vt:lpstr>La morale professionale deve rendere profondamente consapevole la futura assistente sociale della sua responsabilità, del rispetto che deve nutrire per la gente per la quale lavora e della sua indipendenza morale. La morale professionale, insieme a quella sociale, deve farle inquadrare la sua missione sociale in una visione largamente umana e democratica della società. L’assistente sociale è essenzialmente al servizio della persona umana.</vt:lpstr>
      <vt:lpstr>Questo senso di rispetto per le persone, questo senso acuto di responsabilità deve rendere le assistenti sociali estremamente rigorose circa il loro segreto professionale. La profondità, l’efficacia della loro azione ne dipende. Le cose che a loro sono affidate sono vite umane, dolori umani, dei quali devono servirsi solo con il permesso dell’interessato, anche se si trattasse di ottenere un vantaggio per questo interessato. </vt:lpstr>
      <vt:lpstr>L’assistente sociale, in quanto tale, sceglie una via che non è quella della rivoluzione. E neppure quella dell’azione politica diretta, tendente a riforme per via democratica. Farà ciò in quanto uomo o donna, che voterà e difenderà barricate: non in quanto a.s., perché per esempio esso dovrà tendere a migliorare lo stato di animo dell’operario di fronte alla fabbrica, mentre dal punto di vista innovativo (rivoluzionario o no) dovrebbe piuttosto esasperarlo, o per lo meno accentuare in lui gli elementi di reazione. Per ciò stesso un assistente sociale non è neppure un agitatore sindacale […].</vt:lpstr>
      <vt:lpstr>La particolare difficoltà dell’opera dell’assistente sociale è dunque proprio qui: nel saper trovare la giusta distanza tanto dal servire al quietismo conservatore quanto al tramutarsi in agitatore politico o sindacale. L’a.s. sa benissimo che il vigente ordine delle cose è tutt’altro che soddisfacente e definitivo (lo sa oggi e lo saprà sempre […]) ma, intanto, cerca di sfruttare al amssimo tutti gli strumenti legali e sociali che il suo ambiente gli offre., al fine di facilitare i meno esperti e ai meno abili l’uso del proprio diritto, e quindi di avviarli a poco a poco anche alla capacità di concepire e di volere un mondo migliore.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 Soregotti</dc:creator>
  <cp:lastModifiedBy>Carlo Soregotti</cp:lastModifiedBy>
  <cp:revision>14</cp:revision>
  <dcterms:created xsi:type="dcterms:W3CDTF">2024-09-25T14:02:28Z</dcterms:created>
  <dcterms:modified xsi:type="dcterms:W3CDTF">2024-09-26T23:02:00Z</dcterms:modified>
</cp:coreProperties>
</file>